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0f7c0e114746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fe4bd009344cc4"/>
  </p:sldMasterIdLst>
  <p:sldIdLst>
    <p:sldId xmlns:r="http://schemas.openxmlformats.org/officeDocument/2006/relationships" id="256" r:id="R0d647c4ee9074b76"/>
    <p:sldId xmlns:r="http://schemas.openxmlformats.org/officeDocument/2006/relationships" id="257" r:id="R5b2cb3c009174b96"/>
    <p:sldId xmlns:r="http://schemas.openxmlformats.org/officeDocument/2006/relationships" id="258" r:id="R38136b2c54304519"/>
    <p:sldId xmlns:r="http://schemas.openxmlformats.org/officeDocument/2006/relationships" id="259" r:id="R4fd316144dde4d21"/>
    <p:sldId xmlns:r="http://schemas.openxmlformats.org/officeDocument/2006/relationships" id="260" r:id="Rac2eb938002c4998"/>
    <p:sldId xmlns:r="http://schemas.openxmlformats.org/officeDocument/2006/relationships" id="261" r:id="R458f691824f54e27"/>
    <p:sldId xmlns:r="http://schemas.openxmlformats.org/officeDocument/2006/relationships" id="262" r:id="R6bc2c47206e343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e4bd009344cc4" /><Relationship Type="http://schemas.openxmlformats.org/officeDocument/2006/relationships/slide" Target="/ppt/slides/slide1.xml" Id="R0d647c4ee9074b76" /><Relationship Type="http://schemas.openxmlformats.org/officeDocument/2006/relationships/slide" Target="/ppt/slides/slide2.xml" Id="R5b2cb3c009174b96" /><Relationship Type="http://schemas.openxmlformats.org/officeDocument/2006/relationships/slide" Target="/ppt/slides/slide3.xml" Id="R38136b2c54304519" /><Relationship Type="http://schemas.openxmlformats.org/officeDocument/2006/relationships/slide" Target="/ppt/slides/slide4.xml" Id="R4fd316144dde4d21" /><Relationship Type="http://schemas.openxmlformats.org/officeDocument/2006/relationships/slide" Target="/ppt/slides/slide5.xml" Id="Rac2eb938002c4998" /><Relationship Type="http://schemas.openxmlformats.org/officeDocument/2006/relationships/slide" Target="/ppt/slides/slide6.xml" Id="R458f691824f54e27" /><Relationship Type="http://schemas.openxmlformats.org/officeDocument/2006/relationships/slide" Target="/ppt/slides/slide7.xml" Id="R6bc2c47206e343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1e062ec8b4a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bff476c554228" /><Relationship Type="http://schemas.openxmlformats.org/officeDocument/2006/relationships/theme" Target="/ppt/slideMasters/theme/theme1.xml" Id="Rb1cd94f8cdb347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5bff476c5542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122857a0d4b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5617ebbd844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6ad2731ca46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ebc6530654c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d226f15f641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4c585732a4e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2adc3a81d41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DOLPHIN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DOLPHIN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DOLPHIN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DOLPHIN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DOLPHIN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DOLPHIN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5 562 851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−13 699 964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17 143 058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639 739 151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913 312 594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DOLPHIN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DOLPHIN HOLDING AS  –  69,1 %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TRYMO INVEST AS  –  29,2 %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OPHELIA INVEST AS  –  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DOLPHIN KAPITALFORVALTNING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KT KAPITALFORVALTNING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DOLPHIN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bente.r@dolphin-holding.no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982 201 322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DOLPHIN GROUP AS</a:t>
            </a:r>
          </a:p>
        </p:txBody>
      </p:sp>
    </p:spTree>
  </p:cSld>
  <p:clrMapOvr>
    <a:masterClrMapping xmlns:a="http://schemas.openxmlformats.org/drawingml/2006/main"/>
  </p:clrMapOvr>
</p:sld>
</file>