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5a5bd621ded44c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5d9423dfb764f78"/>
  </p:sldMasterIdLst>
  <p:sldIdLst>
    <p:sldId xmlns:r="http://schemas.openxmlformats.org/officeDocument/2006/relationships" id="256" r:id="R8502162ca46947b4"/>
    <p:sldId xmlns:r="http://schemas.openxmlformats.org/officeDocument/2006/relationships" id="257" r:id="Reb3395d70ff54f67"/>
    <p:sldId xmlns:r="http://schemas.openxmlformats.org/officeDocument/2006/relationships" id="258" r:id="R3f7fc07585b84983"/>
    <p:sldId xmlns:r="http://schemas.openxmlformats.org/officeDocument/2006/relationships" id="259" r:id="Reffd11665cb74578"/>
    <p:sldId xmlns:r="http://schemas.openxmlformats.org/officeDocument/2006/relationships" id="260" r:id="R3b9f7f0b748a4c01"/>
    <p:sldId xmlns:r="http://schemas.openxmlformats.org/officeDocument/2006/relationships" id="261" r:id="R03ef299d723b4f72"/>
    <p:sldId xmlns:r="http://schemas.openxmlformats.org/officeDocument/2006/relationships" id="262" r:id="R1ca1e6a7c9ff4a7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d9423dfb764f78" /><Relationship Type="http://schemas.openxmlformats.org/officeDocument/2006/relationships/slide" Target="/ppt/slides/slide1.xml" Id="R8502162ca46947b4" /><Relationship Type="http://schemas.openxmlformats.org/officeDocument/2006/relationships/slide" Target="/ppt/slides/slide2.xml" Id="Reb3395d70ff54f67" /><Relationship Type="http://schemas.openxmlformats.org/officeDocument/2006/relationships/slide" Target="/ppt/slides/slide3.xml" Id="R3f7fc07585b84983" /><Relationship Type="http://schemas.openxmlformats.org/officeDocument/2006/relationships/slide" Target="/ppt/slides/slide4.xml" Id="Reffd11665cb74578" /><Relationship Type="http://schemas.openxmlformats.org/officeDocument/2006/relationships/slide" Target="/ppt/slides/slide5.xml" Id="R3b9f7f0b748a4c01" /><Relationship Type="http://schemas.openxmlformats.org/officeDocument/2006/relationships/slide" Target="/ppt/slides/slide6.xml" Id="R03ef299d723b4f72" /><Relationship Type="http://schemas.openxmlformats.org/officeDocument/2006/relationships/slide" Target="/ppt/slides/slide7.xml" Id="R1ca1e6a7c9ff4a7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af333129a443e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f028e74e184134" /><Relationship Type="http://schemas.openxmlformats.org/officeDocument/2006/relationships/theme" Target="/ppt/slideMasters/theme/theme1.xml" Id="R76d297f6646d440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9f028e74e1841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7fe065d9f343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0146b4deeb44f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01942b9f1048b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1dc7cd3249400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b9523d005144e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cb09529470498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5244157b0a427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MARINEPILOT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MARINEPILOT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MARINEPILOT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MARINEPILOT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MARINEPILOT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MARINEPILOT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15 780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15 780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MARINEPILOT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MATHIESEN FINN HARALD  –  75,0 %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MATHIESEN JAN-TORGEIR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MARINEPILOT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982 230 306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MARINEPILOT AS</a:t>
            </a:r>
          </a:p>
        </p:txBody>
      </p:sp>
    </p:spTree>
  </p:cSld>
  <p:clrMapOvr>
    <a:masterClrMapping xmlns:a="http://schemas.openxmlformats.org/drawingml/2006/main"/>
  </p:clrMapOvr>
</p:sld>
</file>