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3d067d7eb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1ea3cb01743ee"/>
  </p:sldMasterIdLst>
  <p:sldIdLst>
    <p:sldId xmlns:r="http://schemas.openxmlformats.org/officeDocument/2006/relationships" id="256" r:id="R989826dd237c4a6e"/>
    <p:sldId xmlns:r="http://schemas.openxmlformats.org/officeDocument/2006/relationships" id="257" r:id="R54452d4a11c34088"/>
    <p:sldId xmlns:r="http://schemas.openxmlformats.org/officeDocument/2006/relationships" id="258" r:id="Rc4d59933f1b14f22"/>
    <p:sldId xmlns:r="http://schemas.openxmlformats.org/officeDocument/2006/relationships" id="259" r:id="R8770c441d2c846fb"/>
    <p:sldId xmlns:r="http://schemas.openxmlformats.org/officeDocument/2006/relationships" id="260" r:id="Rec9490a6dae9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1ea3cb01743ee" /><Relationship Type="http://schemas.openxmlformats.org/officeDocument/2006/relationships/slide" Target="/ppt/slides/slide1.xml" Id="R989826dd237c4a6e" /><Relationship Type="http://schemas.openxmlformats.org/officeDocument/2006/relationships/slide" Target="/ppt/slides/slide2.xml" Id="R54452d4a11c34088" /><Relationship Type="http://schemas.openxmlformats.org/officeDocument/2006/relationships/slide" Target="/ppt/slides/slide3.xml" Id="Rc4d59933f1b14f22" /><Relationship Type="http://schemas.openxmlformats.org/officeDocument/2006/relationships/slide" Target="/ppt/slides/slide4.xml" Id="R8770c441d2c846fb" /><Relationship Type="http://schemas.openxmlformats.org/officeDocument/2006/relationships/slide" Target="/ppt/slides/slide5.xml" Id="Rec9490a6dae9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a9dd69d9b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c6403e9342c2" /><Relationship Type="http://schemas.openxmlformats.org/officeDocument/2006/relationships/theme" Target="/ppt/slideMasters/theme/theme1.xml" Id="R14cea43300f2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ec6403e93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85e44a8e8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1aa0988cd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7308e51c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5bb46d077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3489d2ba8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NÆRINGSMEGLING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NÆRINGSMEGLING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982 260 310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NÆRINGSMEGLING AS</a:t>
            </a:r>
          </a:p>
        </p:txBody>
      </p:sp>
    </p:spTree>
  </p:cSld>
  <p:clrMapOvr>
    <a:masterClrMapping xmlns:a="http://schemas.openxmlformats.org/drawingml/2006/main"/>
  </p:clrMapOvr>
</p:sld>
</file>