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c0dbcfa71048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42823406b74def"/>
  </p:sldMasterIdLst>
  <p:sldIdLst>
    <p:sldId xmlns:r="http://schemas.openxmlformats.org/officeDocument/2006/relationships" id="256" r:id="Rcbb60823302e4743"/>
    <p:sldId xmlns:r="http://schemas.openxmlformats.org/officeDocument/2006/relationships" id="257" r:id="R7c162d6a280d488c"/>
    <p:sldId xmlns:r="http://schemas.openxmlformats.org/officeDocument/2006/relationships" id="258" r:id="Rfc7f93bd2384486e"/>
    <p:sldId xmlns:r="http://schemas.openxmlformats.org/officeDocument/2006/relationships" id="259" r:id="Ra970263ef34a4362"/>
    <p:sldId xmlns:r="http://schemas.openxmlformats.org/officeDocument/2006/relationships" id="260" r:id="Rf28b1c325f8c430c"/>
    <p:sldId xmlns:r="http://schemas.openxmlformats.org/officeDocument/2006/relationships" id="261" r:id="R7b568d44471f48ac"/>
    <p:sldId xmlns:r="http://schemas.openxmlformats.org/officeDocument/2006/relationships" id="262" r:id="Rf31cd069f9ac41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42823406b74def" /><Relationship Type="http://schemas.openxmlformats.org/officeDocument/2006/relationships/slide" Target="/ppt/slides/slide1.xml" Id="Rcbb60823302e4743" /><Relationship Type="http://schemas.openxmlformats.org/officeDocument/2006/relationships/slide" Target="/ppt/slides/slide2.xml" Id="R7c162d6a280d488c" /><Relationship Type="http://schemas.openxmlformats.org/officeDocument/2006/relationships/slide" Target="/ppt/slides/slide3.xml" Id="Rfc7f93bd2384486e" /><Relationship Type="http://schemas.openxmlformats.org/officeDocument/2006/relationships/slide" Target="/ppt/slides/slide4.xml" Id="Ra970263ef34a4362" /><Relationship Type="http://schemas.openxmlformats.org/officeDocument/2006/relationships/slide" Target="/ppt/slides/slide5.xml" Id="Rf28b1c325f8c430c" /><Relationship Type="http://schemas.openxmlformats.org/officeDocument/2006/relationships/slide" Target="/ppt/slides/slide6.xml" Id="R7b568d44471f48ac" /><Relationship Type="http://schemas.openxmlformats.org/officeDocument/2006/relationships/slide" Target="/ppt/slides/slide7.xml" Id="Rf31cd069f9ac41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663435fd464a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8f8b5a0f74039" /><Relationship Type="http://schemas.openxmlformats.org/officeDocument/2006/relationships/theme" Target="/ppt/slideMasters/theme/theme1.xml" Id="R2696d4d9e8b74a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08f8b5a0f740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c41f81fbf343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dcb0a4a86743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442a52f3c4b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21338ed39e49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2cf901d0742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72ee5f365c40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be6e8f61f240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 WIIK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WIIK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 WIIK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WIIK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WIIK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WIIK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−329 891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12 294 461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33 012 725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41 294 854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WIIK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WIIK BO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WIIK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Eufemias gate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96 38 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982 274 613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WIIK HOLDING AS</a:t>
            </a:r>
          </a:p>
        </p:txBody>
      </p:sp>
    </p:spTree>
  </p:cSld>
  <p:clrMapOvr>
    <a:masterClrMapping xmlns:a="http://schemas.openxmlformats.org/drawingml/2006/main"/>
  </p:clrMapOvr>
</p:sld>
</file>