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c752e785b40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ed34949c79459c"/>
  </p:sldMasterIdLst>
  <p:sldIdLst>
    <p:sldId xmlns:r="http://schemas.openxmlformats.org/officeDocument/2006/relationships" id="256" r:id="Rb3c2b6a80fd541fb"/>
    <p:sldId xmlns:r="http://schemas.openxmlformats.org/officeDocument/2006/relationships" id="257" r:id="R4d100ab029474c8f"/>
    <p:sldId xmlns:r="http://schemas.openxmlformats.org/officeDocument/2006/relationships" id="258" r:id="Ra05b773b53f94153"/>
    <p:sldId xmlns:r="http://schemas.openxmlformats.org/officeDocument/2006/relationships" id="259" r:id="R0bfefc24ed234bde"/>
    <p:sldId xmlns:r="http://schemas.openxmlformats.org/officeDocument/2006/relationships" id="260" r:id="Ra9ca29c22e974e10"/>
    <p:sldId xmlns:r="http://schemas.openxmlformats.org/officeDocument/2006/relationships" id="261" r:id="R988d7434a43e4fab"/>
    <p:sldId xmlns:r="http://schemas.openxmlformats.org/officeDocument/2006/relationships" id="262" r:id="Ra7288f941ea8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d34949c79459c" /><Relationship Type="http://schemas.openxmlformats.org/officeDocument/2006/relationships/slide" Target="/ppt/slides/slide1.xml" Id="Rb3c2b6a80fd541fb" /><Relationship Type="http://schemas.openxmlformats.org/officeDocument/2006/relationships/slide" Target="/ppt/slides/slide2.xml" Id="R4d100ab029474c8f" /><Relationship Type="http://schemas.openxmlformats.org/officeDocument/2006/relationships/slide" Target="/ppt/slides/slide3.xml" Id="Ra05b773b53f94153" /><Relationship Type="http://schemas.openxmlformats.org/officeDocument/2006/relationships/slide" Target="/ppt/slides/slide4.xml" Id="R0bfefc24ed234bde" /><Relationship Type="http://schemas.openxmlformats.org/officeDocument/2006/relationships/slide" Target="/ppt/slides/slide5.xml" Id="Ra9ca29c22e974e10" /><Relationship Type="http://schemas.openxmlformats.org/officeDocument/2006/relationships/slide" Target="/ppt/slides/slide6.xml" Id="R988d7434a43e4fab" /><Relationship Type="http://schemas.openxmlformats.org/officeDocument/2006/relationships/slide" Target="/ppt/slides/slide7.xml" Id="Ra7288f941ea8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2fd8597e349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a1e4808e742ea" /><Relationship Type="http://schemas.openxmlformats.org/officeDocument/2006/relationships/theme" Target="/ppt/slideMasters/theme/theme1.xml" Id="R475119406a524e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a1e4808e742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38b364cd345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ae2c948be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9483da234a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197c009504e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ce3dbef1143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c8675c41748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f4459e2f1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OFFICE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334 062 315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14 854 411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13 297 593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130 393 442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www.lindbak.no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