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eee768be0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eb48175434078"/>
  </p:sldMasterIdLst>
  <p:sldIdLst>
    <p:sldId xmlns:r="http://schemas.openxmlformats.org/officeDocument/2006/relationships" id="256" r:id="R77e1148e2c194c15"/>
    <p:sldId xmlns:r="http://schemas.openxmlformats.org/officeDocument/2006/relationships" id="257" r:id="R0546b6ef7614427b"/>
    <p:sldId xmlns:r="http://schemas.openxmlformats.org/officeDocument/2006/relationships" id="258" r:id="R7d980f4f3a064757"/>
    <p:sldId xmlns:r="http://schemas.openxmlformats.org/officeDocument/2006/relationships" id="259" r:id="R50dd6ecab2534205"/>
    <p:sldId xmlns:r="http://schemas.openxmlformats.org/officeDocument/2006/relationships" id="260" r:id="R1aefd36db13a4425"/>
    <p:sldId xmlns:r="http://schemas.openxmlformats.org/officeDocument/2006/relationships" id="261" r:id="R9671d036022c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eb48175434078" /><Relationship Type="http://schemas.openxmlformats.org/officeDocument/2006/relationships/slide" Target="/ppt/slides/slide1.xml" Id="R77e1148e2c194c15" /><Relationship Type="http://schemas.openxmlformats.org/officeDocument/2006/relationships/slide" Target="/ppt/slides/slide2.xml" Id="R0546b6ef7614427b" /><Relationship Type="http://schemas.openxmlformats.org/officeDocument/2006/relationships/slide" Target="/ppt/slides/slide3.xml" Id="R7d980f4f3a064757" /><Relationship Type="http://schemas.openxmlformats.org/officeDocument/2006/relationships/slide" Target="/ppt/slides/slide4.xml" Id="R50dd6ecab2534205" /><Relationship Type="http://schemas.openxmlformats.org/officeDocument/2006/relationships/slide" Target="/ppt/slides/slide5.xml" Id="R1aefd36db13a4425" /><Relationship Type="http://schemas.openxmlformats.org/officeDocument/2006/relationships/slide" Target="/ppt/slides/slide6.xml" Id="R9671d036022c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13d88a588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23cc5a00e41c4" /><Relationship Type="http://schemas.openxmlformats.org/officeDocument/2006/relationships/theme" Target="/ppt/slideMasters/theme/theme1.xml" Id="Rf95702301f88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23cc5a00e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1bbdab140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427187a41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b749865aa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ee3dd8ae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58ffe4d9a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ccce1065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