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c5828823f3147c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bfa14a406ae4bef"/>
  </p:sldMasterIdLst>
  <p:sldIdLst>
    <p:sldId xmlns:r="http://schemas.openxmlformats.org/officeDocument/2006/relationships" id="256" r:id="R915cf934b1a04e98"/>
    <p:sldId xmlns:r="http://schemas.openxmlformats.org/officeDocument/2006/relationships" id="257" r:id="R093b6a1150da4fd3"/>
    <p:sldId xmlns:r="http://schemas.openxmlformats.org/officeDocument/2006/relationships" id="258" r:id="Rcc97849fd2d94404"/>
    <p:sldId xmlns:r="http://schemas.openxmlformats.org/officeDocument/2006/relationships" id="259" r:id="R23449b87f0d14360"/>
    <p:sldId xmlns:r="http://schemas.openxmlformats.org/officeDocument/2006/relationships" id="260" r:id="Rcfbec9a9062c40fd"/>
    <p:sldId xmlns:r="http://schemas.openxmlformats.org/officeDocument/2006/relationships" id="261" r:id="R159143cc03404a8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fa14a406ae4bef" /><Relationship Type="http://schemas.openxmlformats.org/officeDocument/2006/relationships/slide" Target="/ppt/slides/slide1.xml" Id="R915cf934b1a04e98" /><Relationship Type="http://schemas.openxmlformats.org/officeDocument/2006/relationships/slide" Target="/ppt/slides/slide2.xml" Id="R093b6a1150da4fd3" /><Relationship Type="http://schemas.openxmlformats.org/officeDocument/2006/relationships/slide" Target="/ppt/slides/slide3.xml" Id="Rcc97849fd2d94404" /><Relationship Type="http://schemas.openxmlformats.org/officeDocument/2006/relationships/slide" Target="/ppt/slides/slide4.xml" Id="R23449b87f0d14360" /><Relationship Type="http://schemas.openxmlformats.org/officeDocument/2006/relationships/slide" Target="/ppt/slides/slide5.xml" Id="Rcfbec9a9062c40fd" /><Relationship Type="http://schemas.openxmlformats.org/officeDocument/2006/relationships/slide" Target="/ppt/slides/slide6.xml" Id="R159143cc03404a8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f5a66721d64f7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fb72ca598843a6" /><Relationship Type="http://schemas.openxmlformats.org/officeDocument/2006/relationships/theme" Target="/ppt/slideMasters/theme/theme1.xml" Id="R1fac272d9f204ba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0fb72ca598843a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471a7f806a4d7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f02b114daf415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d437fee28a435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51069bef0d4f9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ba1eb574f04d4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317a4b62e04d9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SVENSSON NØKLEBY ADVOKATFIRMA ANS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SVENSSON NØKLEBY ADVOKATFIRMA ANS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SVENSSON NØKLEBY ADVOKATFIRMA ANS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SVENSSON NØKLEBY ADVOKATFIRMA ANS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SVENSSON NØKLEBY ADVOKATFIRMA ANS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SVENSSON NØKLEBY ADVOKATFIRMA ANS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95 976 209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8 070 891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7 878 843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14 602 444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34 909 351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SVENSSON NØKLEBY ADVOKATFIRMA ANS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Storgate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3015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25 55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post@snadvokat.no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982 370 310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SVENSSON NØKLEBY ADVOKATFIRMA ANS</a:t>
            </a:r>
          </a:p>
        </p:txBody>
      </p:sp>
    </p:spTree>
  </p:cSld>
  <p:clrMapOvr>
    <a:masterClrMapping xmlns:a="http://schemas.openxmlformats.org/drawingml/2006/main"/>
  </p:clrMapOvr>
</p:sld>
</file>