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f95f34ba3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cf69678f7f41cc"/>
  </p:sldMasterIdLst>
  <p:sldIdLst>
    <p:sldId xmlns:r="http://schemas.openxmlformats.org/officeDocument/2006/relationships" id="256" r:id="Rdbd6ca7db0c343a6"/>
    <p:sldId xmlns:r="http://schemas.openxmlformats.org/officeDocument/2006/relationships" id="257" r:id="R8c52447bb7aa4678"/>
    <p:sldId xmlns:r="http://schemas.openxmlformats.org/officeDocument/2006/relationships" id="258" r:id="R32639e9cb0b1430e"/>
    <p:sldId xmlns:r="http://schemas.openxmlformats.org/officeDocument/2006/relationships" id="259" r:id="R84a9383d86064d73"/>
    <p:sldId xmlns:r="http://schemas.openxmlformats.org/officeDocument/2006/relationships" id="260" r:id="Rd715afd5fd684c49"/>
    <p:sldId xmlns:r="http://schemas.openxmlformats.org/officeDocument/2006/relationships" id="261" r:id="R4671528dcf18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f69678f7f41cc" /><Relationship Type="http://schemas.openxmlformats.org/officeDocument/2006/relationships/slide" Target="/ppt/slides/slide1.xml" Id="Rdbd6ca7db0c343a6" /><Relationship Type="http://schemas.openxmlformats.org/officeDocument/2006/relationships/slide" Target="/ppt/slides/slide2.xml" Id="R8c52447bb7aa4678" /><Relationship Type="http://schemas.openxmlformats.org/officeDocument/2006/relationships/slide" Target="/ppt/slides/slide3.xml" Id="R32639e9cb0b1430e" /><Relationship Type="http://schemas.openxmlformats.org/officeDocument/2006/relationships/slide" Target="/ppt/slides/slide4.xml" Id="R84a9383d86064d73" /><Relationship Type="http://schemas.openxmlformats.org/officeDocument/2006/relationships/slide" Target="/ppt/slides/slide5.xml" Id="Rd715afd5fd684c49" /><Relationship Type="http://schemas.openxmlformats.org/officeDocument/2006/relationships/slide" Target="/ppt/slides/slide6.xml" Id="R4671528dcf18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7354f76de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1717d0d304a29" /><Relationship Type="http://schemas.openxmlformats.org/officeDocument/2006/relationships/theme" Target="/ppt/slideMasters/theme/theme1.xml" Id="Rcd71ece47942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1717d0d30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b1b681e75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fc5168ce8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dd6377f2a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fb14bc3d04f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31fc52fc8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3614d8239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