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46550a6042f45b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602839e2ef14376"/>
  </p:sldMasterIdLst>
  <p:sldIdLst>
    <p:sldId xmlns:r="http://schemas.openxmlformats.org/officeDocument/2006/relationships" id="256" r:id="R331425635865478d"/>
    <p:sldId xmlns:r="http://schemas.openxmlformats.org/officeDocument/2006/relationships" id="257" r:id="Rcf200d97b838427f"/>
    <p:sldId xmlns:r="http://schemas.openxmlformats.org/officeDocument/2006/relationships" id="258" r:id="Rc3fe8c5b192843fd"/>
    <p:sldId xmlns:r="http://schemas.openxmlformats.org/officeDocument/2006/relationships" id="259" r:id="Rf99f7296b0c14449"/>
    <p:sldId xmlns:r="http://schemas.openxmlformats.org/officeDocument/2006/relationships" id="260" r:id="Re30ca7b6ae4443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02839e2ef14376" /><Relationship Type="http://schemas.openxmlformats.org/officeDocument/2006/relationships/slide" Target="/ppt/slides/slide1.xml" Id="R331425635865478d" /><Relationship Type="http://schemas.openxmlformats.org/officeDocument/2006/relationships/slide" Target="/ppt/slides/slide2.xml" Id="Rcf200d97b838427f" /><Relationship Type="http://schemas.openxmlformats.org/officeDocument/2006/relationships/slide" Target="/ppt/slides/slide3.xml" Id="Rc3fe8c5b192843fd" /><Relationship Type="http://schemas.openxmlformats.org/officeDocument/2006/relationships/slide" Target="/ppt/slides/slide4.xml" Id="Rf99f7296b0c14449" /><Relationship Type="http://schemas.openxmlformats.org/officeDocument/2006/relationships/slide" Target="/ppt/slides/slide5.xml" Id="Re30ca7b6ae4443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e41334d1b4484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da4dbe0bea4d0d" /><Relationship Type="http://schemas.openxmlformats.org/officeDocument/2006/relationships/theme" Target="/ppt/slideMasters/theme/theme1.xml" Id="R9c1cf45db0a346e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cda4dbe0bea4d0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05c4cb94514c3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48d1f9e5f1413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2634f36ae84cf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e3ffd25e2442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a23d3c3f0443f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IHLEN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IHLEN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IHLEN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IHLEN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IHLEN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IHLEN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982 372 607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IHLEN AS</a:t>
            </a:r>
          </a:p>
        </p:txBody>
      </p:sp>
    </p:spTree>
  </p:cSld>
  <p:clrMapOvr>
    <a:masterClrMapping xmlns:a="http://schemas.openxmlformats.org/drawingml/2006/main"/>
  </p:clrMapOvr>
</p:sld>
</file>