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31ccc3c72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62b9a7f98a4f6a"/>
  </p:sldMasterIdLst>
  <p:sldIdLst>
    <p:sldId xmlns:r="http://schemas.openxmlformats.org/officeDocument/2006/relationships" id="256" r:id="R4bf9a87905444fcd"/>
    <p:sldId xmlns:r="http://schemas.openxmlformats.org/officeDocument/2006/relationships" id="257" r:id="R378a99ce1a5c403b"/>
    <p:sldId xmlns:r="http://schemas.openxmlformats.org/officeDocument/2006/relationships" id="258" r:id="R3be3a3fa529c4e4c"/>
    <p:sldId xmlns:r="http://schemas.openxmlformats.org/officeDocument/2006/relationships" id="259" r:id="R5dc61bceadbf4782"/>
    <p:sldId xmlns:r="http://schemas.openxmlformats.org/officeDocument/2006/relationships" id="260" r:id="R63260168398a4a53"/>
    <p:sldId xmlns:r="http://schemas.openxmlformats.org/officeDocument/2006/relationships" id="261" r:id="R33ec76e026eb4a0f"/>
    <p:sldId xmlns:r="http://schemas.openxmlformats.org/officeDocument/2006/relationships" id="262" r:id="Reb4e57761671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62b9a7f98a4f6a" /><Relationship Type="http://schemas.openxmlformats.org/officeDocument/2006/relationships/slide" Target="/ppt/slides/slide1.xml" Id="R4bf9a87905444fcd" /><Relationship Type="http://schemas.openxmlformats.org/officeDocument/2006/relationships/slide" Target="/ppt/slides/slide2.xml" Id="R378a99ce1a5c403b" /><Relationship Type="http://schemas.openxmlformats.org/officeDocument/2006/relationships/slide" Target="/ppt/slides/slide3.xml" Id="R3be3a3fa529c4e4c" /><Relationship Type="http://schemas.openxmlformats.org/officeDocument/2006/relationships/slide" Target="/ppt/slides/slide4.xml" Id="R5dc61bceadbf4782" /><Relationship Type="http://schemas.openxmlformats.org/officeDocument/2006/relationships/slide" Target="/ppt/slides/slide5.xml" Id="R63260168398a4a53" /><Relationship Type="http://schemas.openxmlformats.org/officeDocument/2006/relationships/slide" Target="/ppt/slides/slide6.xml" Id="R33ec76e026eb4a0f" /><Relationship Type="http://schemas.openxmlformats.org/officeDocument/2006/relationships/slide" Target="/ppt/slides/slide7.xml" Id="Reb4e57761671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7b8131ed8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434c7a30e4785" /><Relationship Type="http://schemas.openxmlformats.org/officeDocument/2006/relationships/theme" Target="/ppt/slideMasters/theme/theme1.xml" Id="R7e10de666e9d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434c7a30e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f467b7576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01f7ca6d84c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2829380845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d4a0f70834e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8f1663ab1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1df72b3324b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58966f42b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SKARSTEIN &amp; WALAKER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SKARSTEIN &amp; WALAKER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2 692 460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SKARSTEIN PÅL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WALAKER TERJE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HELLEVANG ROLF M AALAND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Tonningsgata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05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te-walak@online.no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982 431 700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SKARSTEIN &amp; WALAKER AS</a:t>
            </a:r>
          </a:p>
        </p:txBody>
      </p:sp>
    </p:spTree>
  </p:cSld>
  <p:clrMapOvr>
    <a:masterClrMapping xmlns:a="http://schemas.openxmlformats.org/drawingml/2006/main"/>
  </p:clrMapOvr>
</p:sld>
</file>