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c7b2cc038545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41bb341d504e0d"/>
  </p:sldMasterIdLst>
  <p:sldIdLst>
    <p:sldId xmlns:r="http://schemas.openxmlformats.org/officeDocument/2006/relationships" id="256" r:id="Rfd7b7c89f31945c4"/>
    <p:sldId xmlns:r="http://schemas.openxmlformats.org/officeDocument/2006/relationships" id="257" r:id="R7394cbb522044a96"/>
    <p:sldId xmlns:r="http://schemas.openxmlformats.org/officeDocument/2006/relationships" id="258" r:id="Ra1e5b38b6e364cb8"/>
    <p:sldId xmlns:r="http://schemas.openxmlformats.org/officeDocument/2006/relationships" id="259" r:id="R256471e0ecea4623"/>
    <p:sldId xmlns:r="http://schemas.openxmlformats.org/officeDocument/2006/relationships" id="260" r:id="R95d280bcadcb46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41bb341d504e0d" /><Relationship Type="http://schemas.openxmlformats.org/officeDocument/2006/relationships/slide" Target="/ppt/slides/slide1.xml" Id="Rfd7b7c89f31945c4" /><Relationship Type="http://schemas.openxmlformats.org/officeDocument/2006/relationships/slide" Target="/ppt/slides/slide2.xml" Id="R7394cbb522044a96" /><Relationship Type="http://schemas.openxmlformats.org/officeDocument/2006/relationships/slide" Target="/ppt/slides/slide3.xml" Id="Ra1e5b38b6e364cb8" /><Relationship Type="http://schemas.openxmlformats.org/officeDocument/2006/relationships/slide" Target="/ppt/slides/slide4.xml" Id="R256471e0ecea4623" /><Relationship Type="http://schemas.openxmlformats.org/officeDocument/2006/relationships/slide" Target="/ppt/slides/slide5.xml" Id="R95d280bcadcb46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76dc601ed742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75799a809464e" /><Relationship Type="http://schemas.openxmlformats.org/officeDocument/2006/relationships/theme" Target="/ppt/slideMasters/theme/theme1.xml" Id="R0a1ca00aada94d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775799a80946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11347f7ba46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eea234e5949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984ea9b9743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62bd9ab7e4b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7238569e84f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LØKKEMYRA LAGERHALL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LØKKEMYRA LAGERHALL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982 432 413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