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50fc15d1ea46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c634b418a84142"/>
  </p:sldMasterIdLst>
  <p:sldIdLst>
    <p:sldId xmlns:r="http://schemas.openxmlformats.org/officeDocument/2006/relationships" id="256" r:id="R8268ff385c6449b0"/>
    <p:sldId xmlns:r="http://schemas.openxmlformats.org/officeDocument/2006/relationships" id="257" r:id="R7d178e4cbf164941"/>
    <p:sldId xmlns:r="http://schemas.openxmlformats.org/officeDocument/2006/relationships" id="258" r:id="R69b9b10895ba44aa"/>
    <p:sldId xmlns:r="http://schemas.openxmlformats.org/officeDocument/2006/relationships" id="259" r:id="R6e19ea3f875c47cd"/>
    <p:sldId xmlns:r="http://schemas.openxmlformats.org/officeDocument/2006/relationships" id="260" r:id="R08012bd493b84448"/>
    <p:sldId xmlns:r="http://schemas.openxmlformats.org/officeDocument/2006/relationships" id="261" r:id="R680a95c216874cf2"/>
    <p:sldId xmlns:r="http://schemas.openxmlformats.org/officeDocument/2006/relationships" id="262" r:id="R523471450d7841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c634b418a84142" /><Relationship Type="http://schemas.openxmlformats.org/officeDocument/2006/relationships/slide" Target="/ppt/slides/slide1.xml" Id="R8268ff385c6449b0" /><Relationship Type="http://schemas.openxmlformats.org/officeDocument/2006/relationships/slide" Target="/ppt/slides/slide2.xml" Id="R7d178e4cbf164941" /><Relationship Type="http://schemas.openxmlformats.org/officeDocument/2006/relationships/slide" Target="/ppt/slides/slide3.xml" Id="R69b9b10895ba44aa" /><Relationship Type="http://schemas.openxmlformats.org/officeDocument/2006/relationships/slide" Target="/ppt/slides/slide4.xml" Id="R6e19ea3f875c47cd" /><Relationship Type="http://schemas.openxmlformats.org/officeDocument/2006/relationships/slide" Target="/ppt/slides/slide5.xml" Id="R08012bd493b84448" /><Relationship Type="http://schemas.openxmlformats.org/officeDocument/2006/relationships/slide" Target="/ppt/slides/slide6.xml" Id="R680a95c216874cf2" /><Relationship Type="http://schemas.openxmlformats.org/officeDocument/2006/relationships/slide" Target="/ppt/slides/slide7.xml" Id="R523471450d7841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e68f19f77f4f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8d97b746e4d45" /><Relationship Type="http://schemas.openxmlformats.org/officeDocument/2006/relationships/theme" Target="/ppt/slideMasters/theme/theme1.xml" Id="R1ff3ca8392ec46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08d97b746e4d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dc82d7e1f47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6d29d193d47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bd434183a44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e2656a1804b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98d0e272347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1063196044d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2ab29732440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HOLDINGSELSKAP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HOLDINGSELSKAP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882 710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1 401 179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Fjellterrasse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myhreogsonn@gmail.com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myhreogsonn.no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982 534 321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