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f38beabbf74e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60416494a84f7d"/>
  </p:sldMasterIdLst>
  <p:sldIdLst>
    <p:sldId xmlns:r="http://schemas.openxmlformats.org/officeDocument/2006/relationships" id="256" r:id="R2201ea0d03ab487a"/>
    <p:sldId xmlns:r="http://schemas.openxmlformats.org/officeDocument/2006/relationships" id="257" r:id="R44836703817f41fc"/>
    <p:sldId xmlns:r="http://schemas.openxmlformats.org/officeDocument/2006/relationships" id="258" r:id="Ra3d0b8ebb93943ad"/>
    <p:sldId xmlns:r="http://schemas.openxmlformats.org/officeDocument/2006/relationships" id="259" r:id="R95f876d5089e4d17"/>
    <p:sldId xmlns:r="http://schemas.openxmlformats.org/officeDocument/2006/relationships" id="260" r:id="R666903d3dd5248e0"/>
    <p:sldId xmlns:r="http://schemas.openxmlformats.org/officeDocument/2006/relationships" id="261" r:id="Rbc12655a371545ee"/>
    <p:sldId xmlns:r="http://schemas.openxmlformats.org/officeDocument/2006/relationships" id="262" r:id="R62b9586a3c00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0416494a84f7d" /><Relationship Type="http://schemas.openxmlformats.org/officeDocument/2006/relationships/slide" Target="/ppt/slides/slide1.xml" Id="R2201ea0d03ab487a" /><Relationship Type="http://schemas.openxmlformats.org/officeDocument/2006/relationships/slide" Target="/ppt/slides/slide2.xml" Id="R44836703817f41fc" /><Relationship Type="http://schemas.openxmlformats.org/officeDocument/2006/relationships/slide" Target="/ppt/slides/slide3.xml" Id="Ra3d0b8ebb93943ad" /><Relationship Type="http://schemas.openxmlformats.org/officeDocument/2006/relationships/slide" Target="/ppt/slides/slide4.xml" Id="R95f876d5089e4d17" /><Relationship Type="http://schemas.openxmlformats.org/officeDocument/2006/relationships/slide" Target="/ppt/slides/slide5.xml" Id="R666903d3dd5248e0" /><Relationship Type="http://schemas.openxmlformats.org/officeDocument/2006/relationships/slide" Target="/ppt/slides/slide6.xml" Id="Rbc12655a371545ee" /><Relationship Type="http://schemas.openxmlformats.org/officeDocument/2006/relationships/slide" Target="/ppt/slides/slide7.xml" Id="R62b9586a3c00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ecd89218c45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6d1d1f534473e" /><Relationship Type="http://schemas.openxmlformats.org/officeDocument/2006/relationships/theme" Target="/ppt/slideMasters/theme/theme1.xml" Id="R1ad57e21b31e4f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f6d1d1f534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afc1f14ba43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d5bc4062f4b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25b82ea4542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61c9c9ac7346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2b8312bf94f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fd1d18c024e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d34746ffc46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DREYER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ØKONOMI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2 177 073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234 669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1 442 627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1 858 201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DREYER 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Krognessvegen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74 50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post@dreyers.no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www.dreyers.no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982 562 813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DREYER ØKONOMI AS</a:t>
            </a:r>
          </a:p>
        </p:txBody>
      </p:sp>
    </p:spTree>
  </p:cSld>
  <p:clrMapOvr>
    <a:masterClrMapping xmlns:a="http://schemas.openxmlformats.org/drawingml/2006/main"/>
  </p:clrMapOvr>
</p:sld>
</file>