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67f3f211c141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1a2999cb4349c9"/>
  </p:sldMasterIdLst>
  <p:sldIdLst>
    <p:sldId xmlns:r="http://schemas.openxmlformats.org/officeDocument/2006/relationships" id="256" r:id="R31e8cbdd35f14429"/>
    <p:sldId xmlns:r="http://schemas.openxmlformats.org/officeDocument/2006/relationships" id="257" r:id="R5a522adf91b54dbf"/>
    <p:sldId xmlns:r="http://schemas.openxmlformats.org/officeDocument/2006/relationships" id="258" r:id="R4cc8e2fb28e04d96"/>
    <p:sldId xmlns:r="http://schemas.openxmlformats.org/officeDocument/2006/relationships" id="259" r:id="R99af4f3667234c4a"/>
    <p:sldId xmlns:r="http://schemas.openxmlformats.org/officeDocument/2006/relationships" id="260" r:id="Ra2d361cdf3d647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1a2999cb4349c9" /><Relationship Type="http://schemas.openxmlformats.org/officeDocument/2006/relationships/slide" Target="/ppt/slides/slide1.xml" Id="R31e8cbdd35f14429" /><Relationship Type="http://schemas.openxmlformats.org/officeDocument/2006/relationships/slide" Target="/ppt/slides/slide2.xml" Id="R5a522adf91b54dbf" /><Relationship Type="http://schemas.openxmlformats.org/officeDocument/2006/relationships/slide" Target="/ppt/slides/slide3.xml" Id="R4cc8e2fb28e04d96" /><Relationship Type="http://schemas.openxmlformats.org/officeDocument/2006/relationships/slide" Target="/ppt/slides/slide4.xml" Id="R99af4f3667234c4a" /><Relationship Type="http://schemas.openxmlformats.org/officeDocument/2006/relationships/slide" Target="/ppt/slides/slide5.xml" Id="Ra2d361cdf3d647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e3189a4d784d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9ae769d064c62" /><Relationship Type="http://schemas.openxmlformats.org/officeDocument/2006/relationships/theme" Target="/ppt/slideMasters/theme/theme1.xml" Id="R171be431c4d140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c9ae769d064c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6128e14dd43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2a904015349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b9d1f4d8640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67635a3274b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ec3b3e1be43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TELL-IT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TELL-IT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TELL-IT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TELL-IT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TELL-IT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TELL-IT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982 597 749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TELL-IT AS</a:t>
            </a:r>
          </a:p>
        </p:txBody>
      </p:sp>
    </p:spTree>
  </p:cSld>
  <p:clrMapOvr>
    <a:masterClrMapping xmlns:a="http://schemas.openxmlformats.org/drawingml/2006/main"/>
  </p:clrMapOvr>
</p:sld>
</file>