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ce5a015d8149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0753344d124881"/>
  </p:sldMasterIdLst>
  <p:sldIdLst>
    <p:sldId xmlns:r="http://schemas.openxmlformats.org/officeDocument/2006/relationships" id="256" r:id="Rc52393f6d90d478a"/>
    <p:sldId xmlns:r="http://schemas.openxmlformats.org/officeDocument/2006/relationships" id="257" r:id="Rfb8f4a46de0644d1"/>
    <p:sldId xmlns:r="http://schemas.openxmlformats.org/officeDocument/2006/relationships" id="258" r:id="Rf82163ec4ea34fba"/>
    <p:sldId xmlns:r="http://schemas.openxmlformats.org/officeDocument/2006/relationships" id="259" r:id="R140efe2d45a04d65"/>
    <p:sldId xmlns:r="http://schemas.openxmlformats.org/officeDocument/2006/relationships" id="260" r:id="R6205e34015da49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0753344d124881" /><Relationship Type="http://schemas.openxmlformats.org/officeDocument/2006/relationships/slide" Target="/ppt/slides/slide1.xml" Id="Rc52393f6d90d478a" /><Relationship Type="http://schemas.openxmlformats.org/officeDocument/2006/relationships/slide" Target="/ppt/slides/slide2.xml" Id="Rfb8f4a46de0644d1" /><Relationship Type="http://schemas.openxmlformats.org/officeDocument/2006/relationships/slide" Target="/ppt/slides/slide3.xml" Id="Rf82163ec4ea34fba" /><Relationship Type="http://schemas.openxmlformats.org/officeDocument/2006/relationships/slide" Target="/ppt/slides/slide4.xml" Id="R140efe2d45a04d65" /><Relationship Type="http://schemas.openxmlformats.org/officeDocument/2006/relationships/slide" Target="/ppt/slides/slide5.xml" Id="R6205e34015da49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8c2f83574e40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73826b0b84da0" /><Relationship Type="http://schemas.openxmlformats.org/officeDocument/2006/relationships/theme" Target="/ppt/slideMasters/theme/theme1.xml" Id="Rf3cba3300c5e4d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673826b0b84d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7a987936748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d887ea3cb46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ae31ddaff42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b959d64a649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1fcdd735948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ROGNE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982 769 949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