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ec90ad35441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37e89a64f4dff"/>
  </p:sldMasterIdLst>
  <p:sldIdLst>
    <p:sldId xmlns:r="http://schemas.openxmlformats.org/officeDocument/2006/relationships" id="256" r:id="Rb510a4b65125405a"/>
    <p:sldId xmlns:r="http://schemas.openxmlformats.org/officeDocument/2006/relationships" id="257" r:id="R2943fb89ac5f44a5"/>
    <p:sldId xmlns:r="http://schemas.openxmlformats.org/officeDocument/2006/relationships" id="258" r:id="R58064ccf1f3f4f46"/>
    <p:sldId xmlns:r="http://schemas.openxmlformats.org/officeDocument/2006/relationships" id="259" r:id="R464782a6cf0745d0"/>
    <p:sldId xmlns:r="http://schemas.openxmlformats.org/officeDocument/2006/relationships" id="260" r:id="R1ba19ef57b0c422c"/>
    <p:sldId xmlns:r="http://schemas.openxmlformats.org/officeDocument/2006/relationships" id="261" r:id="R15eaf2a5ccb5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37e89a64f4dff" /><Relationship Type="http://schemas.openxmlformats.org/officeDocument/2006/relationships/slide" Target="/ppt/slides/slide1.xml" Id="Rb510a4b65125405a" /><Relationship Type="http://schemas.openxmlformats.org/officeDocument/2006/relationships/slide" Target="/ppt/slides/slide2.xml" Id="R2943fb89ac5f44a5" /><Relationship Type="http://schemas.openxmlformats.org/officeDocument/2006/relationships/slide" Target="/ppt/slides/slide3.xml" Id="R58064ccf1f3f4f46" /><Relationship Type="http://schemas.openxmlformats.org/officeDocument/2006/relationships/slide" Target="/ppt/slides/slide4.xml" Id="R464782a6cf0745d0" /><Relationship Type="http://schemas.openxmlformats.org/officeDocument/2006/relationships/slide" Target="/ppt/slides/slide5.xml" Id="R1ba19ef57b0c422c" /><Relationship Type="http://schemas.openxmlformats.org/officeDocument/2006/relationships/slide" Target="/ppt/slides/slide6.xml" Id="R15eaf2a5ccb5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f4c006292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16b00cb9a419e" /><Relationship Type="http://schemas.openxmlformats.org/officeDocument/2006/relationships/theme" Target="/ppt/slideMasters/theme/theme1.xml" Id="Rc3f33e2fe1a645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16b00cb9a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1ae5532fd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9b245df8740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86c012e11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bc382c6ab4b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7a1bf1e234b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63ab5364c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