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5524df4e0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243a5adb74ae5"/>
  </p:sldMasterIdLst>
  <p:sldIdLst>
    <p:sldId xmlns:r="http://schemas.openxmlformats.org/officeDocument/2006/relationships" id="256" r:id="R03ab3a36fbc44eaa"/>
    <p:sldId xmlns:r="http://schemas.openxmlformats.org/officeDocument/2006/relationships" id="257" r:id="R0fb4f266d6604d7c"/>
    <p:sldId xmlns:r="http://schemas.openxmlformats.org/officeDocument/2006/relationships" id="258" r:id="Rb36ed55256794850"/>
    <p:sldId xmlns:r="http://schemas.openxmlformats.org/officeDocument/2006/relationships" id="259" r:id="Ra412103f33ee45b5"/>
    <p:sldId xmlns:r="http://schemas.openxmlformats.org/officeDocument/2006/relationships" id="260" r:id="Ra4857964dc224533"/>
    <p:sldId xmlns:r="http://schemas.openxmlformats.org/officeDocument/2006/relationships" id="261" r:id="R8e3770288f3a499d"/>
    <p:sldId xmlns:r="http://schemas.openxmlformats.org/officeDocument/2006/relationships" id="262" r:id="R89f9517c973f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243a5adb74ae5" /><Relationship Type="http://schemas.openxmlformats.org/officeDocument/2006/relationships/slide" Target="/ppt/slides/slide1.xml" Id="R03ab3a36fbc44eaa" /><Relationship Type="http://schemas.openxmlformats.org/officeDocument/2006/relationships/slide" Target="/ppt/slides/slide2.xml" Id="R0fb4f266d6604d7c" /><Relationship Type="http://schemas.openxmlformats.org/officeDocument/2006/relationships/slide" Target="/ppt/slides/slide3.xml" Id="Rb36ed55256794850" /><Relationship Type="http://schemas.openxmlformats.org/officeDocument/2006/relationships/slide" Target="/ppt/slides/slide4.xml" Id="Ra412103f33ee45b5" /><Relationship Type="http://schemas.openxmlformats.org/officeDocument/2006/relationships/slide" Target="/ppt/slides/slide5.xml" Id="Ra4857964dc224533" /><Relationship Type="http://schemas.openxmlformats.org/officeDocument/2006/relationships/slide" Target="/ppt/slides/slide6.xml" Id="R8e3770288f3a499d" /><Relationship Type="http://schemas.openxmlformats.org/officeDocument/2006/relationships/slide" Target="/ppt/slides/slide7.xml" Id="R89f9517c973f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b438bca5c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09be54bc4712" /><Relationship Type="http://schemas.openxmlformats.org/officeDocument/2006/relationships/theme" Target="/ppt/slideMasters/theme/theme1.xml" Id="Rfb587a30a7f3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509be54bc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7a592e409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29738ad03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0ceeda115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a694db5d3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4c0559884d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ff653376a41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7b590bd6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OLDEN OG VIKANE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OLDEN OG VIKANE REKNESKAP AS ble etablert [år] og holder til i Olden.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5 505 586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3 327 293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GEIBRY HOLDING AS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MAGNE BRUVOLL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VIGDIS GUDDAL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ANNLAUG TORDIS VALAKER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HANS AUFLEM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INGE RUSTØEN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1664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6788 Olden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39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983 037 321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OLDEN OG VIKANE REKNESKAP AS</a:t>
            </a:r>
          </a:p>
        </p:txBody>
      </p:sp>
    </p:spTree>
  </p:cSld>
  <p:clrMapOvr>
    <a:masterClrMapping xmlns:a="http://schemas.openxmlformats.org/drawingml/2006/main"/>
  </p:clrMapOvr>
</p:sld>
</file>