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4196d7aa048466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0f76763896a4b53"/>
  </p:sldMasterIdLst>
  <p:sldIdLst>
    <p:sldId xmlns:r="http://schemas.openxmlformats.org/officeDocument/2006/relationships" id="256" r:id="R1e804c62a14e4bbe"/>
    <p:sldId xmlns:r="http://schemas.openxmlformats.org/officeDocument/2006/relationships" id="257" r:id="Rbac4006195e54b76"/>
    <p:sldId xmlns:r="http://schemas.openxmlformats.org/officeDocument/2006/relationships" id="258" r:id="Rabc244abb7b64c45"/>
    <p:sldId xmlns:r="http://schemas.openxmlformats.org/officeDocument/2006/relationships" id="259" r:id="Rcc44d5c6ae4b4751"/>
    <p:sldId xmlns:r="http://schemas.openxmlformats.org/officeDocument/2006/relationships" id="260" r:id="R4f59f6d9e56147d7"/>
    <p:sldId xmlns:r="http://schemas.openxmlformats.org/officeDocument/2006/relationships" id="261" r:id="Rbeaabea8bdb14aba"/>
    <p:sldId xmlns:r="http://schemas.openxmlformats.org/officeDocument/2006/relationships" id="262" r:id="Rc19e2da372644d7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f76763896a4b53" /><Relationship Type="http://schemas.openxmlformats.org/officeDocument/2006/relationships/slide" Target="/ppt/slides/slide1.xml" Id="R1e804c62a14e4bbe" /><Relationship Type="http://schemas.openxmlformats.org/officeDocument/2006/relationships/slide" Target="/ppt/slides/slide2.xml" Id="Rbac4006195e54b76" /><Relationship Type="http://schemas.openxmlformats.org/officeDocument/2006/relationships/slide" Target="/ppt/slides/slide3.xml" Id="Rabc244abb7b64c45" /><Relationship Type="http://schemas.openxmlformats.org/officeDocument/2006/relationships/slide" Target="/ppt/slides/slide4.xml" Id="Rcc44d5c6ae4b4751" /><Relationship Type="http://schemas.openxmlformats.org/officeDocument/2006/relationships/slide" Target="/ppt/slides/slide5.xml" Id="R4f59f6d9e56147d7" /><Relationship Type="http://schemas.openxmlformats.org/officeDocument/2006/relationships/slide" Target="/ppt/slides/slide6.xml" Id="Rbeaabea8bdb14aba" /><Relationship Type="http://schemas.openxmlformats.org/officeDocument/2006/relationships/slide" Target="/ppt/slides/slide7.xml" Id="Rc19e2da372644d7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95410f6b1c419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e4340d6f5645c6" /><Relationship Type="http://schemas.openxmlformats.org/officeDocument/2006/relationships/theme" Target="/ppt/slideMasters/theme/theme1.xml" Id="Rba9b7e51781242f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2e4340d6f5645c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43db7154414ec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71c6bd76bf463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45e3059c654e5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e5eb445228499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51b377f8f24aa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36a28172c241f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ec9f6ecb274a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OLDEN OG VIKANE REKNESKAP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OLDEN OG VIKANE REKNESKAP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OLDEN OG VIKANE REKNESKAP AS ble etablert [år] og holder til i Olden.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OLDEN OG VIKANE REKNESKAP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OLDEN OG VIKANE REKNESKAP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OLDEN OG VIKANE REKNESKAP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5 243 691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587 550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484 058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1 632 706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2 974 283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OLDEN OG VIKANE REKNESKAP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GEIBRY HOLDING AS  –  83,0 %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7,3 %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AUFLEM ARVE HANS  –  0,3 %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AUFLEM ODDVARD  –  0,3 %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BEINNES ANDERS  –  0,3 %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BEINNES JANNE  –  0,3 %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OLDEN OG VIKANE REKNESKAP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Fjordvegen 1664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6788 Olden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 87 39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stryn@accountor.no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www.accountor.no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983 037 321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OLDEN OG VIKANE REKNESKAP AS</a:t>
            </a:r>
          </a:p>
        </p:txBody>
      </p:sp>
    </p:spTree>
  </p:cSld>
  <p:clrMapOvr>
    <a:masterClrMapping xmlns:a="http://schemas.openxmlformats.org/drawingml/2006/main"/>
  </p:clrMapOvr>
</p:sld>
</file>