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424972eb9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7d36284ff41d5"/>
  </p:sldMasterIdLst>
  <p:sldIdLst>
    <p:sldId xmlns:r="http://schemas.openxmlformats.org/officeDocument/2006/relationships" id="256" r:id="R9aaba3478f8b4d6b"/>
    <p:sldId xmlns:r="http://schemas.openxmlformats.org/officeDocument/2006/relationships" id="257" r:id="R7710334bd6544305"/>
    <p:sldId xmlns:r="http://schemas.openxmlformats.org/officeDocument/2006/relationships" id="258" r:id="R20d7448a70a041f6"/>
    <p:sldId xmlns:r="http://schemas.openxmlformats.org/officeDocument/2006/relationships" id="259" r:id="R71ad746ba694413a"/>
    <p:sldId xmlns:r="http://schemas.openxmlformats.org/officeDocument/2006/relationships" id="260" r:id="R79d62a8cec22497d"/>
    <p:sldId xmlns:r="http://schemas.openxmlformats.org/officeDocument/2006/relationships" id="261" r:id="R98b31a2b0bb14c00"/>
    <p:sldId xmlns:r="http://schemas.openxmlformats.org/officeDocument/2006/relationships" id="262" r:id="R76fd0daa62a8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7d36284ff41d5" /><Relationship Type="http://schemas.openxmlformats.org/officeDocument/2006/relationships/slide" Target="/ppt/slides/slide1.xml" Id="R9aaba3478f8b4d6b" /><Relationship Type="http://schemas.openxmlformats.org/officeDocument/2006/relationships/slide" Target="/ppt/slides/slide2.xml" Id="R7710334bd6544305" /><Relationship Type="http://schemas.openxmlformats.org/officeDocument/2006/relationships/slide" Target="/ppt/slides/slide3.xml" Id="R20d7448a70a041f6" /><Relationship Type="http://schemas.openxmlformats.org/officeDocument/2006/relationships/slide" Target="/ppt/slides/slide4.xml" Id="R71ad746ba694413a" /><Relationship Type="http://schemas.openxmlformats.org/officeDocument/2006/relationships/slide" Target="/ppt/slides/slide5.xml" Id="R79d62a8cec22497d" /><Relationship Type="http://schemas.openxmlformats.org/officeDocument/2006/relationships/slide" Target="/ppt/slides/slide6.xml" Id="R98b31a2b0bb14c00" /><Relationship Type="http://schemas.openxmlformats.org/officeDocument/2006/relationships/slide" Target="/ppt/slides/slide7.xml" Id="R76fd0daa62a8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65e3516db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e88d3df264915" /><Relationship Type="http://schemas.openxmlformats.org/officeDocument/2006/relationships/theme" Target="/ppt/slideMasters/theme/theme1.xml" Id="R9a722a5f0d464a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e88d3df2649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4772476d7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2d6e4d75c4b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2b6a24544d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03fcbb98c48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5b0153ad2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0a0325c7a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17f308c1f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OLDEN OG VIKANE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OLDEN OG VIKANE REKNESKAP AS ble etablert [år] og holder til i 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GEIBRY HOLDING AS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MAGNE BRUVOLL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VIGDIS GUDDAL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ANNLAUG TORDIS VALAKER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HANS AUFLEM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INGE RUSTØEN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6788 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