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de3d89497947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924749eab1444c"/>
  </p:sldMasterIdLst>
  <p:sldIdLst>
    <p:sldId xmlns:r="http://schemas.openxmlformats.org/officeDocument/2006/relationships" id="256" r:id="Rb63c4ff03d184232"/>
    <p:sldId xmlns:r="http://schemas.openxmlformats.org/officeDocument/2006/relationships" id="257" r:id="Rfe7aa2cdba654945"/>
    <p:sldId xmlns:r="http://schemas.openxmlformats.org/officeDocument/2006/relationships" id="258" r:id="Rc072917f2e324678"/>
    <p:sldId xmlns:r="http://schemas.openxmlformats.org/officeDocument/2006/relationships" id="259" r:id="Rc70ccf09e8164cc7"/>
    <p:sldId xmlns:r="http://schemas.openxmlformats.org/officeDocument/2006/relationships" id="260" r:id="R5e63333a9d6449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924749eab1444c" /><Relationship Type="http://schemas.openxmlformats.org/officeDocument/2006/relationships/slide" Target="/ppt/slides/slide1.xml" Id="Rb63c4ff03d184232" /><Relationship Type="http://schemas.openxmlformats.org/officeDocument/2006/relationships/slide" Target="/ppt/slides/slide2.xml" Id="Rfe7aa2cdba654945" /><Relationship Type="http://schemas.openxmlformats.org/officeDocument/2006/relationships/slide" Target="/ppt/slides/slide3.xml" Id="Rc072917f2e324678" /><Relationship Type="http://schemas.openxmlformats.org/officeDocument/2006/relationships/slide" Target="/ppt/slides/slide4.xml" Id="Rc70ccf09e8164cc7" /><Relationship Type="http://schemas.openxmlformats.org/officeDocument/2006/relationships/slide" Target="/ppt/slides/slide5.xml" Id="R5e63333a9d6449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eb74f2bcda44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5f139660048a4" /><Relationship Type="http://schemas.openxmlformats.org/officeDocument/2006/relationships/theme" Target="/ppt/slideMasters/theme/theme1.xml" Id="Re990cc2b51354e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45f139660048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7ca71dd794d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c389d62974d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0b2e65c4c4e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7d112473c48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a230cabf54c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FAGERÅSTUNET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FAGERÅSTUNET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FAGERÅSTUNET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FAGERÅSTUNET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FAGERÅSTUNET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FAGERÅSTUNET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983 048 501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FAGERÅSTUNET UTVIKLING AS</a:t>
            </a:r>
          </a:p>
        </p:txBody>
      </p:sp>
    </p:spTree>
  </p:cSld>
  <p:clrMapOvr>
    <a:masterClrMapping xmlns:a="http://schemas.openxmlformats.org/drawingml/2006/main"/>
  </p:clrMapOvr>
</p:sld>
</file>