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c59a8e4f6e45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bba56221534e9c"/>
  </p:sldMasterIdLst>
  <p:sldIdLst>
    <p:sldId xmlns:r="http://schemas.openxmlformats.org/officeDocument/2006/relationships" id="256" r:id="R7ab2a41dd9ff403c"/>
    <p:sldId xmlns:r="http://schemas.openxmlformats.org/officeDocument/2006/relationships" id="257" r:id="Rd45500538ccc4e9e"/>
    <p:sldId xmlns:r="http://schemas.openxmlformats.org/officeDocument/2006/relationships" id="258" r:id="R6c78223d22c74026"/>
    <p:sldId xmlns:r="http://schemas.openxmlformats.org/officeDocument/2006/relationships" id="259" r:id="Ra5a4e0be68734fd9"/>
    <p:sldId xmlns:r="http://schemas.openxmlformats.org/officeDocument/2006/relationships" id="260" r:id="R7b83a9d446394c2e"/>
    <p:sldId xmlns:r="http://schemas.openxmlformats.org/officeDocument/2006/relationships" id="261" r:id="R7d92b43017e04638"/>
    <p:sldId xmlns:r="http://schemas.openxmlformats.org/officeDocument/2006/relationships" id="262" r:id="Rd9713693cbd148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ba56221534e9c" /><Relationship Type="http://schemas.openxmlformats.org/officeDocument/2006/relationships/slide" Target="/ppt/slides/slide1.xml" Id="R7ab2a41dd9ff403c" /><Relationship Type="http://schemas.openxmlformats.org/officeDocument/2006/relationships/slide" Target="/ppt/slides/slide2.xml" Id="Rd45500538ccc4e9e" /><Relationship Type="http://schemas.openxmlformats.org/officeDocument/2006/relationships/slide" Target="/ppt/slides/slide3.xml" Id="R6c78223d22c74026" /><Relationship Type="http://schemas.openxmlformats.org/officeDocument/2006/relationships/slide" Target="/ppt/slides/slide4.xml" Id="Ra5a4e0be68734fd9" /><Relationship Type="http://schemas.openxmlformats.org/officeDocument/2006/relationships/slide" Target="/ppt/slides/slide5.xml" Id="R7b83a9d446394c2e" /><Relationship Type="http://schemas.openxmlformats.org/officeDocument/2006/relationships/slide" Target="/ppt/slides/slide6.xml" Id="R7d92b43017e04638" /><Relationship Type="http://schemas.openxmlformats.org/officeDocument/2006/relationships/slide" Target="/ppt/slides/slide7.xml" Id="Rd9713693cbd148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43609a25ce48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fd9dba55443d5" /><Relationship Type="http://schemas.openxmlformats.org/officeDocument/2006/relationships/theme" Target="/ppt/slideMasters/theme/theme1.xml" Id="R6e506d995aca43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efd9dba554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80c13fc3542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ec83d765148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66b9c39d247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e990dcf3c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dfac317ab4e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5886810654d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69072b14f4f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 1 KRAGERØ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 1 KRAGERØ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17 398 798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368 679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466 796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6 074 528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STØRSETH STIAN  –  69,9 %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 INVEST AS  –  30,1 %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P.A.Heuchs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98 39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983 103 545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