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75e12a58fe48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4271419a284ff3"/>
  </p:sldMasterIdLst>
  <p:sldIdLst>
    <p:sldId xmlns:r="http://schemas.openxmlformats.org/officeDocument/2006/relationships" id="256" r:id="R17d5fc4558054722"/>
    <p:sldId xmlns:r="http://schemas.openxmlformats.org/officeDocument/2006/relationships" id="257" r:id="Rb32ca481b0ef4b3f"/>
    <p:sldId xmlns:r="http://schemas.openxmlformats.org/officeDocument/2006/relationships" id="258" r:id="Rc8872d35acde46cc"/>
    <p:sldId xmlns:r="http://schemas.openxmlformats.org/officeDocument/2006/relationships" id="259" r:id="R3f22afc01b06413c"/>
    <p:sldId xmlns:r="http://schemas.openxmlformats.org/officeDocument/2006/relationships" id="260" r:id="R3900928c12324288"/>
    <p:sldId xmlns:r="http://schemas.openxmlformats.org/officeDocument/2006/relationships" id="261" r:id="R666da0b50c944547"/>
    <p:sldId xmlns:r="http://schemas.openxmlformats.org/officeDocument/2006/relationships" id="262" r:id="R6a09d3de7ae842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4271419a284ff3" /><Relationship Type="http://schemas.openxmlformats.org/officeDocument/2006/relationships/slide" Target="/ppt/slides/slide1.xml" Id="R17d5fc4558054722" /><Relationship Type="http://schemas.openxmlformats.org/officeDocument/2006/relationships/slide" Target="/ppt/slides/slide2.xml" Id="Rb32ca481b0ef4b3f" /><Relationship Type="http://schemas.openxmlformats.org/officeDocument/2006/relationships/slide" Target="/ppt/slides/slide3.xml" Id="Rc8872d35acde46cc" /><Relationship Type="http://schemas.openxmlformats.org/officeDocument/2006/relationships/slide" Target="/ppt/slides/slide4.xml" Id="R3f22afc01b06413c" /><Relationship Type="http://schemas.openxmlformats.org/officeDocument/2006/relationships/slide" Target="/ppt/slides/slide5.xml" Id="R3900928c12324288" /><Relationship Type="http://schemas.openxmlformats.org/officeDocument/2006/relationships/slide" Target="/ppt/slides/slide6.xml" Id="R666da0b50c944547" /><Relationship Type="http://schemas.openxmlformats.org/officeDocument/2006/relationships/slide" Target="/ppt/slides/slide7.xml" Id="R6a09d3de7ae842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0e164bc1fa47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223aa96f64b53" /><Relationship Type="http://schemas.openxmlformats.org/officeDocument/2006/relationships/theme" Target="/ppt/slideMasters/theme/theme1.xml" Id="R558232bd3cac48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0223aa96f64b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03fadff8f42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283c70a934f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b0637025544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f95f39a3d49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2366860274c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66856275a45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4c19773b447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ATRACK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ATRACK ENTREPRENØR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9 611 205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4 700 125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6 340 569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GJERMUND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Askvei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