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63d12232a347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ac4e52f5c6441e"/>
  </p:sldMasterIdLst>
  <p:sldIdLst>
    <p:sldId xmlns:r="http://schemas.openxmlformats.org/officeDocument/2006/relationships" id="256" r:id="Ra45661cc52c9454e"/>
    <p:sldId xmlns:r="http://schemas.openxmlformats.org/officeDocument/2006/relationships" id="257" r:id="R0d348fd822394add"/>
    <p:sldId xmlns:r="http://schemas.openxmlformats.org/officeDocument/2006/relationships" id="258" r:id="R17b313c22f284bfe"/>
    <p:sldId xmlns:r="http://schemas.openxmlformats.org/officeDocument/2006/relationships" id="259" r:id="Rc1f57335f3634d4d"/>
    <p:sldId xmlns:r="http://schemas.openxmlformats.org/officeDocument/2006/relationships" id="260" r:id="R338af74ee27540df"/>
    <p:sldId xmlns:r="http://schemas.openxmlformats.org/officeDocument/2006/relationships" id="261" r:id="R4e39bc5d9ab34518"/>
    <p:sldId xmlns:r="http://schemas.openxmlformats.org/officeDocument/2006/relationships" id="262" r:id="R41983e2f249143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c4e52f5c6441e" /><Relationship Type="http://schemas.openxmlformats.org/officeDocument/2006/relationships/slide" Target="/ppt/slides/slide1.xml" Id="Ra45661cc52c9454e" /><Relationship Type="http://schemas.openxmlformats.org/officeDocument/2006/relationships/slide" Target="/ppt/slides/slide2.xml" Id="R0d348fd822394add" /><Relationship Type="http://schemas.openxmlformats.org/officeDocument/2006/relationships/slide" Target="/ppt/slides/slide3.xml" Id="R17b313c22f284bfe" /><Relationship Type="http://schemas.openxmlformats.org/officeDocument/2006/relationships/slide" Target="/ppt/slides/slide4.xml" Id="Rc1f57335f3634d4d" /><Relationship Type="http://schemas.openxmlformats.org/officeDocument/2006/relationships/slide" Target="/ppt/slides/slide5.xml" Id="R338af74ee27540df" /><Relationship Type="http://schemas.openxmlformats.org/officeDocument/2006/relationships/slide" Target="/ppt/slides/slide6.xml" Id="R4e39bc5d9ab34518" /><Relationship Type="http://schemas.openxmlformats.org/officeDocument/2006/relationships/slide" Target="/ppt/slides/slide7.xml" Id="R41983e2f249143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75982383141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c64d02fb44b37" /><Relationship Type="http://schemas.openxmlformats.org/officeDocument/2006/relationships/theme" Target="/ppt/slideMasters/theme/theme1.xml" Id="Ra20628bf147f48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cc64d02fb44b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f6666eee242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9b1f09fef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eff94ec0948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62b65ba434e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23e85224e41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426ef08e640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44539770345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REMO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−414 512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52 912 223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73 248 224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KASRIS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MAROM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SILDRING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GERD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ADB Senteret AS, Langgata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