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279caa4cd749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a10040fd3d4310"/>
  </p:sldMasterIdLst>
  <p:sldIdLst>
    <p:sldId xmlns:r="http://schemas.openxmlformats.org/officeDocument/2006/relationships" id="256" r:id="Ra3e832fd4f424aac"/>
    <p:sldId xmlns:r="http://schemas.openxmlformats.org/officeDocument/2006/relationships" id="257" r:id="R703590d34c5141bf"/>
    <p:sldId xmlns:r="http://schemas.openxmlformats.org/officeDocument/2006/relationships" id="258" r:id="Rd07ce242423f4f3a"/>
    <p:sldId xmlns:r="http://schemas.openxmlformats.org/officeDocument/2006/relationships" id="259" r:id="R37a758d05d5e49e8"/>
    <p:sldId xmlns:r="http://schemas.openxmlformats.org/officeDocument/2006/relationships" id="260" r:id="R7b0fff39717b4d8c"/>
    <p:sldId xmlns:r="http://schemas.openxmlformats.org/officeDocument/2006/relationships" id="261" r:id="R67c260872b2c4321"/>
    <p:sldId xmlns:r="http://schemas.openxmlformats.org/officeDocument/2006/relationships" id="262" r:id="Rdc9b53a4400746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a10040fd3d4310" /><Relationship Type="http://schemas.openxmlformats.org/officeDocument/2006/relationships/slide" Target="/ppt/slides/slide1.xml" Id="Ra3e832fd4f424aac" /><Relationship Type="http://schemas.openxmlformats.org/officeDocument/2006/relationships/slide" Target="/ppt/slides/slide2.xml" Id="R703590d34c5141bf" /><Relationship Type="http://schemas.openxmlformats.org/officeDocument/2006/relationships/slide" Target="/ppt/slides/slide3.xml" Id="Rd07ce242423f4f3a" /><Relationship Type="http://schemas.openxmlformats.org/officeDocument/2006/relationships/slide" Target="/ppt/slides/slide4.xml" Id="R37a758d05d5e49e8" /><Relationship Type="http://schemas.openxmlformats.org/officeDocument/2006/relationships/slide" Target="/ppt/slides/slide5.xml" Id="R7b0fff39717b4d8c" /><Relationship Type="http://schemas.openxmlformats.org/officeDocument/2006/relationships/slide" Target="/ppt/slides/slide6.xml" Id="R67c260872b2c4321" /><Relationship Type="http://schemas.openxmlformats.org/officeDocument/2006/relationships/slide" Target="/ppt/slides/slide7.xml" Id="Rdc9b53a4400746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29776167c4b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a72a268fe4591" /><Relationship Type="http://schemas.openxmlformats.org/officeDocument/2006/relationships/theme" Target="/ppt/slideMasters/theme/theme1.xml" Id="R68d889dedb5b4b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0a72a268fe45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cf506d13142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f97d7368945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b5e39900541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81de9119242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d50d853344b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83139979940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97dff8dd74c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FRYDENLUND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VVS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13 687 473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327 412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11 794 536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14 807 429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Sør-Skurdalen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bjorn@frydenlundvvs.no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