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fac5f77b342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482a24713a4a12"/>
  </p:sldMasterIdLst>
  <p:sldIdLst>
    <p:sldId xmlns:r="http://schemas.openxmlformats.org/officeDocument/2006/relationships" id="256" r:id="R3baeaa64ec554a52"/>
    <p:sldId xmlns:r="http://schemas.openxmlformats.org/officeDocument/2006/relationships" id="257" r:id="Raf4e198739464529"/>
    <p:sldId xmlns:r="http://schemas.openxmlformats.org/officeDocument/2006/relationships" id="258" r:id="R7a45090c98b346ca"/>
    <p:sldId xmlns:r="http://schemas.openxmlformats.org/officeDocument/2006/relationships" id="259" r:id="R73fb4337ffb64992"/>
    <p:sldId xmlns:r="http://schemas.openxmlformats.org/officeDocument/2006/relationships" id="260" r:id="Rd3cbfc1071b24030"/>
    <p:sldId xmlns:r="http://schemas.openxmlformats.org/officeDocument/2006/relationships" id="261" r:id="Rd980de4304ab4c9c"/>
    <p:sldId xmlns:r="http://schemas.openxmlformats.org/officeDocument/2006/relationships" id="262" r:id="Rc118e740b6da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82a24713a4a12" /><Relationship Type="http://schemas.openxmlformats.org/officeDocument/2006/relationships/slide" Target="/ppt/slides/slide1.xml" Id="R3baeaa64ec554a52" /><Relationship Type="http://schemas.openxmlformats.org/officeDocument/2006/relationships/slide" Target="/ppt/slides/slide2.xml" Id="Raf4e198739464529" /><Relationship Type="http://schemas.openxmlformats.org/officeDocument/2006/relationships/slide" Target="/ppt/slides/slide3.xml" Id="R7a45090c98b346ca" /><Relationship Type="http://schemas.openxmlformats.org/officeDocument/2006/relationships/slide" Target="/ppt/slides/slide4.xml" Id="R73fb4337ffb64992" /><Relationship Type="http://schemas.openxmlformats.org/officeDocument/2006/relationships/slide" Target="/ppt/slides/slide5.xml" Id="Rd3cbfc1071b24030" /><Relationship Type="http://schemas.openxmlformats.org/officeDocument/2006/relationships/slide" Target="/ppt/slides/slide6.xml" Id="Rd980de4304ab4c9c" /><Relationship Type="http://schemas.openxmlformats.org/officeDocument/2006/relationships/slide" Target="/ppt/slides/slide7.xml" Id="Rc118e740b6da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7de6e66c844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73bf974b94df8" /><Relationship Type="http://schemas.openxmlformats.org/officeDocument/2006/relationships/theme" Target="/ppt/slideMasters/theme/theme1.xml" Id="R193890ee8fdd49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a73bf974b94d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6a6aac5d94b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faca687184d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b8ca5df7849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857d0c4d341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ade42230f44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f412003c94d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4361a745f4b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ØYRA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ØYRA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768 774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296 640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7 373 801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7 774 241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ARNE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MARIA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MARTIN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983 502 989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EIGEDOM AS</a:t>
            </a:r>
          </a:p>
        </p:txBody>
      </p:sp>
    </p:spTree>
  </p:cSld>
  <p:clrMapOvr>
    <a:masterClrMapping xmlns:a="http://schemas.openxmlformats.org/drawingml/2006/main"/>
  </p:clrMapOvr>
</p:sld>
</file>