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ecbc5b262d44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789a00b374b82"/>
  </p:sldMasterIdLst>
  <p:sldIdLst>
    <p:sldId xmlns:r="http://schemas.openxmlformats.org/officeDocument/2006/relationships" id="256" r:id="R60a8e203922a4479"/>
    <p:sldId xmlns:r="http://schemas.openxmlformats.org/officeDocument/2006/relationships" id="257" r:id="Rd58b24d23c274c5e"/>
    <p:sldId xmlns:r="http://schemas.openxmlformats.org/officeDocument/2006/relationships" id="258" r:id="R22f5042d7ac54181"/>
    <p:sldId xmlns:r="http://schemas.openxmlformats.org/officeDocument/2006/relationships" id="259" r:id="R8fead6d4006141d9"/>
    <p:sldId xmlns:r="http://schemas.openxmlformats.org/officeDocument/2006/relationships" id="260" r:id="Rb0cffd0476f942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789a00b374b82" /><Relationship Type="http://schemas.openxmlformats.org/officeDocument/2006/relationships/slide" Target="/ppt/slides/slide1.xml" Id="R60a8e203922a4479" /><Relationship Type="http://schemas.openxmlformats.org/officeDocument/2006/relationships/slide" Target="/ppt/slides/slide2.xml" Id="Rd58b24d23c274c5e" /><Relationship Type="http://schemas.openxmlformats.org/officeDocument/2006/relationships/slide" Target="/ppt/slides/slide3.xml" Id="R22f5042d7ac54181" /><Relationship Type="http://schemas.openxmlformats.org/officeDocument/2006/relationships/slide" Target="/ppt/slides/slide4.xml" Id="R8fead6d4006141d9" /><Relationship Type="http://schemas.openxmlformats.org/officeDocument/2006/relationships/slide" Target="/ppt/slides/slide5.xml" Id="Rb0cffd0476f942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0151c07a540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a89cde3ee45de" /><Relationship Type="http://schemas.openxmlformats.org/officeDocument/2006/relationships/theme" Target="/ppt/slideMasters/theme/theme1.xml" Id="R45019c629c3744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1a89cde3ee45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cd5ef9a0341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b73089cdf45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e6393168541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2a1565dc44e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ef246d0a445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BREVIK SUPPORT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BREVIK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SUPPORT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BREVIK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BREVIK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BREVIK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983 522 246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BREVIK SUPPORT AS</a:t>
            </a:r>
          </a:p>
        </p:txBody>
      </p:sp>
    </p:spTree>
  </p:cSld>
  <p:clrMapOvr>
    <a:masterClrMapping xmlns:a="http://schemas.openxmlformats.org/drawingml/2006/main"/>
  </p:clrMapOvr>
</p:sld>
</file>