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ff64f1aa7349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f6a5ebacde4228"/>
  </p:sldMasterIdLst>
  <p:sldIdLst>
    <p:sldId xmlns:r="http://schemas.openxmlformats.org/officeDocument/2006/relationships" id="256" r:id="R139647a725d74b12"/>
    <p:sldId xmlns:r="http://schemas.openxmlformats.org/officeDocument/2006/relationships" id="257" r:id="R314cae8cd7c947da"/>
    <p:sldId xmlns:r="http://schemas.openxmlformats.org/officeDocument/2006/relationships" id="258" r:id="R9f8a4212771c4eca"/>
    <p:sldId xmlns:r="http://schemas.openxmlformats.org/officeDocument/2006/relationships" id="259" r:id="Rc64d669806624d79"/>
    <p:sldId xmlns:r="http://schemas.openxmlformats.org/officeDocument/2006/relationships" id="260" r:id="R84cf9ab1c32d4afc"/>
    <p:sldId xmlns:r="http://schemas.openxmlformats.org/officeDocument/2006/relationships" id="261" r:id="R8d302ef8cfba4df2"/>
    <p:sldId xmlns:r="http://schemas.openxmlformats.org/officeDocument/2006/relationships" id="262" r:id="Rf408e694fdf741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6a5ebacde4228" /><Relationship Type="http://schemas.openxmlformats.org/officeDocument/2006/relationships/slide" Target="/ppt/slides/slide1.xml" Id="R139647a725d74b12" /><Relationship Type="http://schemas.openxmlformats.org/officeDocument/2006/relationships/slide" Target="/ppt/slides/slide2.xml" Id="R314cae8cd7c947da" /><Relationship Type="http://schemas.openxmlformats.org/officeDocument/2006/relationships/slide" Target="/ppt/slides/slide3.xml" Id="R9f8a4212771c4eca" /><Relationship Type="http://schemas.openxmlformats.org/officeDocument/2006/relationships/slide" Target="/ppt/slides/slide4.xml" Id="Rc64d669806624d79" /><Relationship Type="http://schemas.openxmlformats.org/officeDocument/2006/relationships/slide" Target="/ppt/slides/slide5.xml" Id="R84cf9ab1c32d4afc" /><Relationship Type="http://schemas.openxmlformats.org/officeDocument/2006/relationships/slide" Target="/ppt/slides/slide6.xml" Id="R8d302ef8cfba4df2" /><Relationship Type="http://schemas.openxmlformats.org/officeDocument/2006/relationships/slide" Target="/ppt/slides/slide7.xml" Id="Rf408e694fdf741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fdefd6e7042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2c8b09eb441f8" /><Relationship Type="http://schemas.openxmlformats.org/officeDocument/2006/relationships/theme" Target="/ppt/slideMasters/theme/theme1.xml" Id="Rfda7fc5b176c43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42c8b09eb441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5d2a5a0a04a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ddf32531e47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94b2f161f47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b517daeaa4d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d016c85114a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326cc0e9a49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e9910aad545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MEGABITE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MEGABITE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8 877 750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1 764 144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1 376 563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5 217 473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MEGABITE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Kunnskapspark, Prof. O. Hanssensvei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59 26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post@megabite.no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