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6b77b9c210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290d39b554459"/>
  </p:sldMasterIdLst>
  <p:sldIdLst>
    <p:sldId xmlns:r="http://schemas.openxmlformats.org/officeDocument/2006/relationships" id="256" r:id="R0941e68ff9594dc9"/>
    <p:sldId xmlns:r="http://schemas.openxmlformats.org/officeDocument/2006/relationships" id="257" r:id="R45cbf624697749bd"/>
    <p:sldId xmlns:r="http://schemas.openxmlformats.org/officeDocument/2006/relationships" id="258" r:id="R84db7caf38b24c0c"/>
    <p:sldId xmlns:r="http://schemas.openxmlformats.org/officeDocument/2006/relationships" id="259" r:id="R3c6b21a3cd2a4378"/>
    <p:sldId xmlns:r="http://schemas.openxmlformats.org/officeDocument/2006/relationships" id="260" r:id="R672c1a7778604769"/>
    <p:sldId xmlns:r="http://schemas.openxmlformats.org/officeDocument/2006/relationships" id="261" r:id="R1954dcc0141f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290d39b554459" /><Relationship Type="http://schemas.openxmlformats.org/officeDocument/2006/relationships/slide" Target="/ppt/slides/slide1.xml" Id="R0941e68ff9594dc9" /><Relationship Type="http://schemas.openxmlformats.org/officeDocument/2006/relationships/slide" Target="/ppt/slides/slide2.xml" Id="R45cbf624697749bd" /><Relationship Type="http://schemas.openxmlformats.org/officeDocument/2006/relationships/slide" Target="/ppt/slides/slide3.xml" Id="R84db7caf38b24c0c" /><Relationship Type="http://schemas.openxmlformats.org/officeDocument/2006/relationships/slide" Target="/ppt/slides/slide4.xml" Id="R3c6b21a3cd2a4378" /><Relationship Type="http://schemas.openxmlformats.org/officeDocument/2006/relationships/slide" Target="/ppt/slides/slide5.xml" Id="R672c1a7778604769" /><Relationship Type="http://schemas.openxmlformats.org/officeDocument/2006/relationships/slide" Target="/ppt/slides/slide6.xml" Id="R1954dcc0141f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d1ee26f46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6311736d4bb2" /><Relationship Type="http://schemas.openxmlformats.org/officeDocument/2006/relationships/theme" Target="/ppt/slideMasters/theme/theme1.xml" Id="Rfe9edb094891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e6311736d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73a765cec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12b22fb01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26a55b73e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fca2a1206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ab227bb7c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d334a1fed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