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07f96ea02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8559d1cf244021"/>
  </p:sldMasterIdLst>
  <p:sldIdLst>
    <p:sldId xmlns:r="http://schemas.openxmlformats.org/officeDocument/2006/relationships" id="256" r:id="R7b3a44370c3e4830"/>
    <p:sldId xmlns:r="http://schemas.openxmlformats.org/officeDocument/2006/relationships" id="257" r:id="R8264796e1df64db2"/>
    <p:sldId xmlns:r="http://schemas.openxmlformats.org/officeDocument/2006/relationships" id="258" r:id="Rf9bc8841d3d64b61"/>
    <p:sldId xmlns:r="http://schemas.openxmlformats.org/officeDocument/2006/relationships" id="259" r:id="Rc77e6528a73a47e7"/>
    <p:sldId xmlns:r="http://schemas.openxmlformats.org/officeDocument/2006/relationships" id="260" r:id="R50e0d94aeb39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559d1cf244021" /><Relationship Type="http://schemas.openxmlformats.org/officeDocument/2006/relationships/slide" Target="/ppt/slides/slide1.xml" Id="R7b3a44370c3e4830" /><Relationship Type="http://schemas.openxmlformats.org/officeDocument/2006/relationships/slide" Target="/ppt/slides/slide2.xml" Id="R8264796e1df64db2" /><Relationship Type="http://schemas.openxmlformats.org/officeDocument/2006/relationships/slide" Target="/ppt/slides/slide3.xml" Id="Rf9bc8841d3d64b61" /><Relationship Type="http://schemas.openxmlformats.org/officeDocument/2006/relationships/slide" Target="/ppt/slides/slide4.xml" Id="Rc77e6528a73a47e7" /><Relationship Type="http://schemas.openxmlformats.org/officeDocument/2006/relationships/slide" Target="/ppt/slides/slide5.xml" Id="R50e0d94aeb39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e97021794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fd736738748be" /><Relationship Type="http://schemas.openxmlformats.org/officeDocument/2006/relationships/theme" Target="/ppt/slideMasters/theme/theme1.xml" Id="R8f870db334a5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fd7367387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ee5965a1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2332bae80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8c855ae4f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fe4f09c8f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298a60ddc45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