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668bc6cb154e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a5823cafa8414a"/>
  </p:sldMasterIdLst>
  <p:sldIdLst>
    <p:sldId xmlns:r="http://schemas.openxmlformats.org/officeDocument/2006/relationships" id="256" r:id="Rd5d323b193804c7d"/>
    <p:sldId xmlns:r="http://schemas.openxmlformats.org/officeDocument/2006/relationships" id="257" r:id="R51a96e40a03c401b"/>
    <p:sldId xmlns:r="http://schemas.openxmlformats.org/officeDocument/2006/relationships" id="258" r:id="Rd99448b0b60347c8"/>
    <p:sldId xmlns:r="http://schemas.openxmlformats.org/officeDocument/2006/relationships" id="259" r:id="Rc1b616394e974b26"/>
    <p:sldId xmlns:r="http://schemas.openxmlformats.org/officeDocument/2006/relationships" id="260" r:id="Re71e98e3d3c942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a5823cafa8414a" /><Relationship Type="http://schemas.openxmlformats.org/officeDocument/2006/relationships/slide" Target="/ppt/slides/slide1.xml" Id="Rd5d323b193804c7d" /><Relationship Type="http://schemas.openxmlformats.org/officeDocument/2006/relationships/slide" Target="/ppt/slides/slide2.xml" Id="R51a96e40a03c401b" /><Relationship Type="http://schemas.openxmlformats.org/officeDocument/2006/relationships/slide" Target="/ppt/slides/slide3.xml" Id="Rd99448b0b60347c8" /><Relationship Type="http://schemas.openxmlformats.org/officeDocument/2006/relationships/slide" Target="/ppt/slides/slide4.xml" Id="Rc1b616394e974b26" /><Relationship Type="http://schemas.openxmlformats.org/officeDocument/2006/relationships/slide" Target="/ppt/slides/slide5.xml" Id="Re71e98e3d3c942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7054b9ee9e4c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0cecd361a4fc1" /><Relationship Type="http://schemas.openxmlformats.org/officeDocument/2006/relationships/theme" Target="/ppt/slideMasters/theme/theme1.xml" Id="R4addb5537c6d4f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c0cecd361a4f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7aa9db53f46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f848b189e44d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5f6626a9f4c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660d777ae49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2a667dc8047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VIKING WOOD SELECTION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VIKING WOOD SELECTION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983 542 913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VIKING WOOD SELECTION AS</a:t>
            </a:r>
          </a:p>
        </p:txBody>
      </p:sp>
    </p:spTree>
  </p:cSld>
  <p:clrMapOvr>
    <a:masterClrMapping xmlns:a="http://schemas.openxmlformats.org/drawingml/2006/main"/>
  </p:clrMapOvr>
</p:sld>
</file>