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a9c50e3f540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e293597d141b9"/>
  </p:sldMasterIdLst>
  <p:sldIdLst>
    <p:sldId xmlns:r="http://schemas.openxmlformats.org/officeDocument/2006/relationships" id="256" r:id="R57b1589ce09c46ea"/>
    <p:sldId xmlns:r="http://schemas.openxmlformats.org/officeDocument/2006/relationships" id="257" r:id="R0cf679db3a954be9"/>
    <p:sldId xmlns:r="http://schemas.openxmlformats.org/officeDocument/2006/relationships" id="258" r:id="Rf4b66aa5373941f0"/>
    <p:sldId xmlns:r="http://schemas.openxmlformats.org/officeDocument/2006/relationships" id="259" r:id="R0cefb1ab59a2448a"/>
    <p:sldId xmlns:r="http://schemas.openxmlformats.org/officeDocument/2006/relationships" id="260" r:id="R55303d90527645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e293597d141b9" /><Relationship Type="http://schemas.openxmlformats.org/officeDocument/2006/relationships/slide" Target="/ppt/slides/slide1.xml" Id="R57b1589ce09c46ea" /><Relationship Type="http://schemas.openxmlformats.org/officeDocument/2006/relationships/slide" Target="/ppt/slides/slide2.xml" Id="R0cf679db3a954be9" /><Relationship Type="http://schemas.openxmlformats.org/officeDocument/2006/relationships/slide" Target="/ppt/slides/slide3.xml" Id="Rf4b66aa5373941f0" /><Relationship Type="http://schemas.openxmlformats.org/officeDocument/2006/relationships/slide" Target="/ppt/slides/slide4.xml" Id="R0cefb1ab59a2448a" /><Relationship Type="http://schemas.openxmlformats.org/officeDocument/2006/relationships/slide" Target="/ppt/slides/slide5.xml" Id="R55303d90527645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b7b00a4ad44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233a2523845d2" /><Relationship Type="http://schemas.openxmlformats.org/officeDocument/2006/relationships/theme" Target="/ppt/slideMasters/theme/theme1.xml" Id="R0e469425e99d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c233a25238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e99e6e4f141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dd70cc55c46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fd7bc1614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a355fa032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6a92ac0e947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