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79e19959a743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83400ffc24b9e"/>
  </p:sldMasterIdLst>
  <p:sldIdLst>
    <p:sldId xmlns:r="http://schemas.openxmlformats.org/officeDocument/2006/relationships" id="256" r:id="R87bfb6be39314069"/>
    <p:sldId xmlns:r="http://schemas.openxmlformats.org/officeDocument/2006/relationships" id="257" r:id="Rc67ec9471518454a"/>
    <p:sldId xmlns:r="http://schemas.openxmlformats.org/officeDocument/2006/relationships" id="258" r:id="R2bf45c3b1c3d43c1"/>
    <p:sldId xmlns:r="http://schemas.openxmlformats.org/officeDocument/2006/relationships" id="259" r:id="R3b158728ef714fe6"/>
    <p:sldId xmlns:r="http://schemas.openxmlformats.org/officeDocument/2006/relationships" id="260" r:id="R48440eb4c7e648a5"/>
    <p:sldId xmlns:r="http://schemas.openxmlformats.org/officeDocument/2006/relationships" id="261" r:id="Rf0af155da28e4248"/>
    <p:sldId xmlns:r="http://schemas.openxmlformats.org/officeDocument/2006/relationships" id="262" r:id="Rcf05cad080674f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83400ffc24b9e" /><Relationship Type="http://schemas.openxmlformats.org/officeDocument/2006/relationships/slide" Target="/ppt/slides/slide1.xml" Id="R87bfb6be39314069" /><Relationship Type="http://schemas.openxmlformats.org/officeDocument/2006/relationships/slide" Target="/ppt/slides/slide2.xml" Id="Rc67ec9471518454a" /><Relationship Type="http://schemas.openxmlformats.org/officeDocument/2006/relationships/slide" Target="/ppt/slides/slide3.xml" Id="R2bf45c3b1c3d43c1" /><Relationship Type="http://schemas.openxmlformats.org/officeDocument/2006/relationships/slide" Target="/ppt/slides/slide4.xml" Id="R3b158728ef714fe6" /><Relationship Type="http://schemas.openxmlformats.org/officeDocument/2006/relationships/slide" Target="/ppt/slides/slide5.xml" Id="R48440eb4c7e648a5" /><Relationship Type="http://schemas.openxmlformats.org/officeDocument/2006/relationships/slide" Target="/ppt/slides/slide6.xml" Id="Rf0af155da28e4248" /><Relationship Type="http://schemas.openxmlformats.org/officeDocument/2006/relationships/slide" Target="/ppt/slides/slide7.xml" Id="Rcf05cad080674f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10e207a1a47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b120d66a248fb" /><Relationship Type="http://schemas.openxmlformats.org/officeDocument/2006/relationships/theme" Target="/ppt/slideMasters/theme/theme1.xml" Id="R9a0baf1e3674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b120d66a2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7aed08efe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02e3c1844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bcef7a61a4d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327214dac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9249bd6f344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79f6788af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697dc67d5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CASTELLO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CASTELLO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−1 635 058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8 863 796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121 666 136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171 471 061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EVEN SOMMERFELT HELLE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SOMMERFELT KATRALEN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SOMMERFELT HELLE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SOMMERFELT HELLE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HELLE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hshelle@gmail.com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CASTELLO HOLDING AS</a:t>
            </a:r>
          </a:p>
        </p:txBody>
      </p:sp>
    </p:spTree>
  </p:cSld>
  <p:clrMapOvr>
    <a:masterClrMapping xmlns:a="http://schemas.openxmlformats.org/drawingml/2006/main"/>
  </p:clrMapOvr>
</p:sld>
</file>