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ab4118cd1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44dacd0f0432f"/>
  </p:sldMasterIdLst>
  <p:sldIdLst>
    <p:sldId xmlns:r="http://schemas.openxmlformats.org/officeDocument/2006/relationships" id="256" r:id="R233358c6046a43ad"/>
    <p:sldId xmlns:r="http://schemas.openxmlformats.org/officeDocument/2006/relationships" id="257" r:id="R03ab0e8cf1d6454a"/>
    <p:sldId xmlns:r="http://schemas.openxmlformats.org/officeDocument/2006/relationships" id="258" r:id="R4135b469fddb4441"/>
    <p:sldId xmlns:r="http://schemas.openxmlformats.org/officeDocument/2006/relationships" id="259" r:id="R780d509271ef4ac3"/>
    <p:sldId xmlns:r="http://schemas.openxmlformats.org/officeDocument/2006/relationships" id="260" r:id="R4986bdbf8554404d"/>
    <p:sldId xmlns:r="http://schemas.openxmlformats.org/officeDocument/2006/relationships" id="261" r:id="Rd8e4461feea34e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44dacd0f0432f" /><Relationship Type="http://schemas.openxmlformats.org/officeDocument/2006/relationships/slide" Target="/ppt/slides/slide1.xml" Id="R233358c6046a43ad" /><Relationship Type="http://schemas.openxmlformats.org/officeDocument/2006/relationships/slide" Target="/ppt/slides/slide2.xml" Id="R03ab0e8cf1d6454a" /><Relationship Type="http://schemas.openxmlformats.org/officeDocument/2006/relationships/slide" Target="/ppt/slides/slide3.xml" Id="R4135b469fddb4441" /><Relationship Type="http://schemas.openxmlformats.org/officeDocument/2006/relationships/slide" Target="/ppt/slides/slide4.xml" Id="R780d509271ef4ac3" /><Relationship Type="http://schemas.openxmlformats.org/officeDocument/2006/relationships/slide" Target="/ppt/slides/slide5.xml" Id="R4986bdbf8554404d" /><Relationship Type="http://schemas.openxmlformats.org/officeDocument/2006/relationships/slide" Target="/ppt/slides/slide6.xml" Id="Rd8e4461feea34e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29df38c6848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f4bf8f3574467" /><Relationship Type="http://schemas.openxmlformats.org/officeDocument/2006/relationships/theme" Target="/ppt/slideMasters/theme/theme1.xml" Id="R2bd0feaca43648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f4bf8f35744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a7ba815fc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dc6431c85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b78b7aa0a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ed7a641e6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0635aa2b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fb9be9938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