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285ddc2045e48b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d70ae9770345c8"/>
  </p:sldMasterIdLst>
  <p:sldIdLst>
    <p:sldId xmlns:r="http://schemas.openxmlformats.org/officeDocument/2006/relationships" id="256" r:id="R984d68eb9bef42e4"/>
    <p:sldId xmlns:r="http://schemas.openxmlformats.org/officeDocument/2006/relationships" id="257" r:id="Race28f2b9dc741be"/>
    <p:sldId xmlns:r="http://schemas.openxmlformats.org/officeDocument/2006/relationships" id="258" r:id="R2cf91f2ba7864240"/>
    <p:sldId xmlns:r="http://schemas.openxmlformats.org/officeDocument/2006/relationships" id="259" r:id="R984de36f03d74b79"/>
    <p:sldId xmlns:r="http://schemas.openxmlformats.org/officeDocument/2006/relationships" id="260" r:id="Rd98ba44dd08846e5"/>
    <p:sldId xmlns:r="http://schemas.openxmlformats.org/officeDocument/2006/relationships" id="261" r:id="R527a18de415f43a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d70ae9770345c8" /><Relationship Type="http://schemas.openxmlformats.org/officeDocument/2006/relationships/slide" Target="/ppt/slides/slide1.xml" Id="R984d68eb9bef42e4" /><Relationship Type="http://schemas.openxmlformats.org/officeDocument/2006/relationships/slide" Target="/ppt/slides/slide2.xml" Id="Race28f2b9dc741be" /><Relationship Type="http://schemas.openxmlformats.org/officeDocument/2006/relationships/slide" Target="/ppt/slides/slide3.xml" Id="R2cf91f2ba7864240" /><Relationship Type="http://schemas.openxmlformats.org/officeDocument/2006/relationships/slide" Target="/ppt/slides/slide4.xml" Id="R984de36f03d74b79" /><Relationship Type="http://schemas.openxmlformats.org/officeDocument/2006/relationships/slide" Target="/ppt/slides/slide5.xml" Id="Rd98ba44dd08846e5" /><Relationship Type="http://schemas.openxmlformats.org/officeDocument/2006/relationships/slide" Target="/ppt/slides/slide6.xml" Id="R527a18de415f43a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ae3d238dcf4a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63958e2b9f4970" /><Relationship Type="http://schemas.openxmlformats.org/officeDocument/2006/relationships/theme" Target="/ppt/slideMasters/theme/theme1.xml" Id="Rc186110843094e5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a63958e2b9f497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7ac7cab1ab485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1760160f944ba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508be110e44c7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098131ec934c9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244d28b6ea428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3a153724c1443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EQUINOR MIDDLE EAST OPERATIONS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MIDDLE EAST OPERATIONS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EQUINOR MIDDLE EAST OPERATIONS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MIDDLE EAST OPERATIONS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MIDDLE EAST OPERATIONS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MIDDLE EAST OPERATIONS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−1 128 329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−922 290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9 362 439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36 954 377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MIDDLE EAST OPERATIONS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983 608 388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MIDDLE EAST OPERATIONS AS</a:t>
            </a:r>
          </a:p>
        </p:txBody>
      </p:sp>
    </p:spTree>
  </p:cSld>
  <p:clrMapOvr>
    <a:masterClrMapping xmlns:a="http://schemas.openxmlformats.org/drawingml/2006/main"/>
  </p:clrMapOvr>
</p:sld>
</file>