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50d78603554e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d7303c8cb4603"/>
  </p:sldMasterIdLst>
  <p:sldIdLst>
    <p:sldId xmlns:r="http://schemas.openxmlformats.org/officeDocument/2006/relationships" id="256" r:id="R0120bde485a2401d"/>
    <p:sldId xmlns:r="http://schemas.openxmlformats.org/officeDocument/2006/relationships" id="257" r:id="R655f58cd467b4656"/>
    <p:sldId xmlns:r="http://schemas.openxmlformats.org/officeDocument/2006/relationships" id="258" r:id="R4e645c2ff68842bb"/>
    <p:sldId xmlns:r="http://schemas.openxmlformats.org/officeDocument/2006/relationships" id="259" r:id="R7e0f7f70fa7b458d"/>
    <p:sldId xmlns:r="http://schemas.openxmlformats.org/officeDocument/2006/relationships" id="260" r:id="R790582505bbf405c"/>
    <p:sldId xmlns:r="http://schemas.openxmlformats.org/officeDocument/2006/relationships" id="261" r:id="Rf90817da75cc4057"/>
    <p:sldId xmlns:r="http://schemas.openxmlformats.org/officeDocument/2006/relationships" id="262" r:id="R5226db351ce3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d7303c8cb4603" /><Relationship Type="http://schemas.openxmlformats.org/officeDocument/2006/relationships/slide" Target="/ppt/slides/slide1.xml" Id="R0120bde485a2401d" /><Relationship Type="http://schemas.openxmlformats.org/officeDocument/2006/relationships/slide" Target="/ppt/slides/slide2.xml" Id="R655f58cd467b4656" /><Relationship Type="http://schemas.openxmlformats.org/officeDocument/2006/relationships/slide" Target="/ppt/slides/slide3.xml" Id="R4e645c2ff68842bb" /><Relationship Type="http://schemas.openxmlformats.org/officeDocument/2006/relationships/slide" Target="/ppt/slides/slide4.xml" Id="R7e0f7f70fa7b458d" /><Relationship Type="http://schemas.openxmlformats.org/officeDocument/2006/relationships/slide" Target="/ppt/slides/slide5.xml" Id="R790582505bbf405c" /><Relationship Type="http://schemas.openxmlformats.org/officeDocument/2006/relationships/slide" Target="/ppt/slides/slide6.xml" Id="Rf90817da75cc4057" /><Relationship Type="http://schemas.openxmlformats.org/officeDocument/2006/relationships/slide" Target="/ppt/slides/slide7.xml" Id="R5226db351ce3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247d359b84a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32f1b46df4fef" /><Relationship Type="http://schemas.openxmlformats.org/officeDocument/2006/relationships/theme" Target="/ppt/slideMasters/theme/theme1.xml" Id="R2647398c8ab4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32f1b46df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6d7e3ebfe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da4f4bd41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55910e058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dbf53e86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c32728c8040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ce365e53a41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9116368cc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