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4221ad90cd4f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cd8998b2d242c3"/>
  </p:sldMasterIdLst>
  <p:sldIdLst>
    <p:sldId xmlns:r="http://schemas.openxmlformats.org/officeDocument/2006/relationships" id="256" r:id="Rae5cb1c29e7d4eaf"/>
    <p:sldId xmlns:r="http://schemas.openxmlformats.org/officeDocument/2006/relationships" id="257" r:id="Rc3be523b39e24a49"/>
    <p:sldId xmlns:r="http://schemas.openxmlformats.org/officeDocument/2006/relationships" id="258" r:id="Rfff01cda115e48f6"/>
    <p:sldId xmlns:r="http://schemas.openxmlformats.org/officeDocument/2006/relationships" id="259" r:id="R9ec03af9148f4078"/>
    <p:sldId xmlns:r="http://schemas.openxmlformats.org/officeDocument/2006/relationships" id="260" r:id="R377239e895e7430c"/>
    <p:sldId xmlns:r="http://schemas.openxmlformats.org/officeDocument/2006/relationships" id="261" r:id="R3545624e1d10402b"/>
    <p:sldId xmlns:r="http://schemas.openxmlformats.org/officeDocument/2006/relationships" id="262" r:id="R7b23992fcc77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cd8998b2d242c3" /><Relationship Type="http://schemas.openxmlformats.org/officeDocument/2006/relationships/slide" Target="/ppt/slides/slide1.xml" Id="Rae5cb1c29e7d4eaf" /><Relationship Type="http://schemas.openxmlformats.org/officeDocument/2006/relationships/slide" Target="/ppt/slides/slide2.xml" Id="Rc3be523b39e24a49" /><Relationship Type="http://schemas.openxmlformats.org/officeDocument/2006/relationships/slide" Target="/ppt/slides/slide3.xml" Id="Rfff01cda115e48f6" /><Relationship Type="http://schemas.openxmlformats.org/officeDocument/2006/relationships/slide" Target="/ppt/slides/slide4.xml" Id="R9ec03af9148f4078" /><Relationship Type="http://schemas.openxmlformats.org/officeDocument/2006/relationships/slide" Target="/ppt/slides/slide5.xml" Id="R377239e895e7430c" /><Relationship Type="http://schemas.openxmlformats.org/officeDocument/2006/relationships/slide" Target="/ppt/slides/slide6.xml" Id="R3545624e1d10402b" /><Relationship Type="http://schemas.openxmlformats.org/officeDocument/2006/relationships/slide" Target="/ppt/slides/slide7.xml" Id="R7b23992fcc77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518bfbfd4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91dafa514587" /><Relationship Type="http://schemas.openxmlformats.org/officeDocument/2006/relationships/theme" Target="/ppt/slideMasters/theme/theme1.xml" Id="R0fd466bd45f249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291dafa5145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b9d4f3e7345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8451c068d44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2cf99a59a4e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ba65b0d4640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b34655bb244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ffa724b684a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2d1a5e20a45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