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e83ecedd9547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a59027d5a84585"/>
  </p:sldMasterIdLst>
  <p:sldIdLst>
    <p:sldId xmlns:r="http://schemas.openxmlformats.org/officeDocument/2006/relationships" id="256" r:id="R1d5d2b91c3224750"/>
    <p:sldId xmlns:r="http://schemas.openxmlformats.org/officeDocument/2006/relationships" id="257" r:id="R51fae7ace2c140e6"/>
    <p:sldId xmlns:r="http://schemas.openxmlformats.org/officeDocument/2006/relationships" id="258" r:id="Ra513be4887a04061"/>
    <p:sldId xmlns:r="http://schemas.openxmlformats.org/officeDocument/2006/relationships" id="259" r:id="R83af92ebcf494892"/>
    <p:sldId xmlns:r="http://schemas.openxmlformats.org/officeDocument/2006/relationships" id="260" r:id="R1d8aaa521f174c52"/>
    <p:sldId xmlns:r="http://schemas.openxmlformats.org/officeDocument/2006/relationships" id="261" r:id="Rfb92694d69b442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a59027d5a84585" /><Relationship Type="http://schemas.openxmlformats.org/officeDocument/2006/relationships/slide" Target="/ppt/slides/slide1.xml" Id="R1d5d2b91c3224750" /><Relationship Type="http://schemas.openxmlformats.org/officeDocument/2006/relationships/slide" Target="/ppt/slides/slide2.xml" Id="R51fae7ace2c140e6" /><Relationship Type="http://schemas.openxmlformats.org/officeDocument/2006/relationships/slide" Target="/ppt/slides/slide3.xml" Id="Ra513be4887a04061" /><Relationship Type="http://schemas.openxmlformats.org/officeDocument/2006/relationships/slide" Target="/ppt/slides/slide4.xml" Id="R83af92ebcf494892" /><Relationship Type="http://schemas.openxmlformats.org/officeDocument/2006/relationships/slide" Target="/ppt/slides/slide5.xml" Id="R1d8aaa521f174c52" /><Relationship Type="http://schemas.openxmlformats.org/officeDocument/2006/relationships/slide" Target="/ppt/slides/slide6.xml" Id="Rfb92694d69b442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445bbf91ac48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76b04e3f341eb" /><Relationship Type="http://schemas.openxmlformats.org/officeDocument/2006/relationships/theme" Target="/ppt/slideMasters/theme/theme1.xml" Id="R45f28a2e99a54a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f76b04e3f341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169cfee7041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8b52ed59848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3f73ccd4944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0d8b93bd945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e5f0126af4c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2787c1d2d44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GRANÅSEN REKRUTTSENTER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983 760 708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