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c17dbfbc5c40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1c711605dd4738"/>
  </p:sldMasterIdLst>
  <p:sldIdLst>
    <p:sldId xmlns:r="http://schemas.openxmlformats.org/officeDocument/2006/relationships" id="256" r:id="R50bbffc999d0416c"/>
    <p:sldId xmlns:r="http://schemas.openxmlformats.org/officeDocument/2006/relationships" id="257" r:id="Rdb315394dbfd4f0e"/>
    <p:sldId xmlns:r="http://schemas.openxmlformats.org/officeDocument/2006/relationships" id="258" r:id="R17b8f8bf90824c2c"/>
    <p:sldId xmlns:r="http://schemas.openxmlformats.org/officeDocument/2006/relationships" id="259" r:id="R1a41c5b81d7d405d"/>
    <p:sldId xmlns:r="http://schemas.openxmlformats.org/officeDocument/2006/relationships" id="260" r:id="R088d1ccb9ca245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1c711605dd4738" /><Relationship Type="http://schemas.openxmlformats.org/officeDocument/2006/relationships/slide" Target="/ppt/slides/slide1.xml" Id="R50bbffc999d0416c" /><Relationship Type="http://schemas.openxmlformats.org/officeDocument/2006/relationships/slide" Target="/ppt/slides/slide2.xml" Id="Rdb315394dbfd4f0e" /><Relationship Type="http://schemas.openxmlformats.org/officeDocument/2006/relationships/slide" Target="/ppt/slides/slide3.xml" Id="R17b8f8bf90824c2c" /><Relationship Type="http://schemas.openxmlformats.org/officeDocument/2006/relationships/slide" Target="/ppt/slides/slide4.xml" Id="R1a41c5b81d7d405d" /><Relationship Type="http://schemas.openxmlformats.org/officeDocument/2006/relationships/slide" Target="/ppt/slides/slide5.xml" Id="R088d1ccb9ca245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4d0d52f46d43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0a1e14b78488b" /><Relationship Type="http://schemas.openxmlformats.org/officeDocument/2006/relationships/theme" Target="/ppt/slideMasters/theme/theme1.xml" Id="Rd89bb3b695614b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50a1e14b7848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d5d09a4bc45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26c700c1e41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fdbbef58a4c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5defa3e3040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8fe0f95784d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GRANÅSEN REKRUTTSENTER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GRANÅSEN REKRUTTSENTER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983 760 708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GRANÅSEN REKRUTTSENTER AS</a:t>
            </a:r>
          </a:p>
        </p:txBody>
      </p:sp>
    </p:spTree>
  </p:cSld>
  <p:clrMapOvr>
    <a:masterClrMapping xmlns:a="http://schemas.openxmlformats.org/drawingml/2006/main"/>
  </p:clrMapOvr>
</p:sld>
</file>