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2f5e8b92f04e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2b188c0b774e07"/>
  </p:sldMasterIdLst>
  <p:sldIdLst>
    <p:sldId xmlns:r="http://schemas.openxmlformats.org/officeDocument/2006/relationships" id="256" r:id="R057d160907cd413b"/>
    <p:sldId xmlns:r="http://schemas.openxmlformats.org/officeDocument/2006/relationships" id="257" r:id="R264f8ca4eb174eea"/>
    <p:sldId xmlns:r="http://schemas.openxmlformats.org/officeDocument/2006/relationships" id="258" r:id="Rf70d028da26b41ec"/>
    <p:sldId xmlns:r="http://schemas.openxmlformats.org/officeDocument/2006/relationships" id="259" r:id="R052fe26a04c34d1e"/>
    <p:sldId xmlns:r="http://schemas.openxmlformats.org/officeDocument/2006/relationships" id="260" r:id="Rc7f7a93526e24b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b188c0b774e07" /><Relationship Type="http://schemas.openxmlformats.org/officeDocument/2006/relationships/slide" Target="/ppt/slides/slide1.xml" Id="R057d160907cd413b" /><Relationship Type="http://schemas.openxmlformats.org/officeDocument/2006/relationships/slide" Target="/ppt/slides/slide2.xml" Id="R264f8ca4eb174eea" /><Relationship Type="http://schemas.openxmlformats.org/officeDocument/2006/relationships/slide" Target="/ppt/slides/slide3.xml" Id="Rf70d028da26b41ec" /><Relationship Type="http://schemas.openxmlformats.org/officeDocument/2006/relationships/slide" Target="/ppt/slides/slide4.xml" Id="R052fe26a04c34d1e" /><Relationship Type="http://schemas.openxmlformats.org/officeDocument/2006/relationships/slide" Target="/ppt/slides/slide5.xml" Id="Rc7f7a93526e24b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322929b29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2f8ab0ae34763" /><Relationship Type="http://schemas.openxmlformats.org/officeDocument/2006/relationships/theme" Target="/ppt/slideMasters/theme/theme1.xml" Id="Ra8f28047897144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22f8ab0ae347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0de8475eb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7c2f1785c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362b75c6f41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df858dee249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589edcbf8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