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d63c7ef654f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66f583d5f46ab"/>
  </p:sldMasterIdLst>
  <p:sldIdLst>
    <p:sldId xmlns:r="http://schemas.openxmlformats.org/officeDocument/2006/relationships" id="256" r:id="R2181dd820efa4c8c"/>
    <p:sldId xmlns:r="http://schemas.openxmlformats.org/officeDocument/2006/relationships" id="257" r:id="R401c2f9c35e8485f"/>
    <p:sldId xmlns:r="http://schemas.openxmlformats.org/officeDocument/2006/relationships" id="258" r:id="Re7627d29a3d8460f"/>
    <p:sldId xmlns:r="http://schemas.openxmlformats.org/officeDocument/2006/relationships" id="259" r:id="Rd080c55ba53b4e08"/>
    <p:sldId xmlns:r="http://schemas.openxmlformats.org/officeDocument/2006/relationships" id="260" r:id="R53fdb25e856544c2"/>
    <p:sldId xmlns:r="http://schemas.openxmlformats.org/officeDocument/2006/relationships" id="261" r:id="R1e630dee31d8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66f583d5f46ab" /><Relationship Type="http://schemas.openxmlformats.org/officeDocument/2006/relationships/slide" Target="/ppt/slides/slide1.xml" Id="R2181dd820efa4c8c" /><Relationship Type="http://schemas.openxmlformats.org/officeDocument/2006/relationships/slide" Target="/ppt/slides/slide2.xml" Id="R401c2f9c35e8485f" /><Relationship Type="http://schemas.openxmlformats.org/officeDocument/2006/relationships/slide" Target="/ppt/slides/slide3.xml" Id="Re7627d29a3d8460f" /><Relationship Type="http://schemas.openxmlformats.org/officeDocument/2006/relationships/slide" Target="/ppt/slides/slide4.xml" Id="Rd080c55ba53b4e08" /><Relationship Type="http://schemas.openxmlformats.org/officeDocument/2006/relationships/slide" Target="/ppt/slides/slide5.xml" Id="R53fdb25e856544c2" /><Relationship Type="http://schemas.openxmlformats.org/officeDocument/2006/relationships/slide" Target="/ppt/slides/slide6.xml" Id="R1e630dee31d8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eac9477b9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4fdc50f8748b7" /><Relationship Type="http://schemas.openxmlformats.org/officeDocument/2006/relationships/theme" Target="/ppt/slideMasters/theme/theme1.xml" Id="R084a628e232b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4fdc50f87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37455ab76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5c4bd5a9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aa6d4d962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b48154cfd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fec2b16a3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ae9246fc2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