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1a6effc4a24b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bd0d6dbd6142cf"/>
  </p:sldMasterIdLst>
  <p:sldIdLst>
    <p:sldId xmlns:r="http://schemas.openxmlformats.org/officeDocument/2006/relationships" id="256" r:id="R9e0e34b1485a4e4d"/>
    <p:sldId xmlns:r="http://schemas.openxmlformats.org/officeDocument/2006/relationships" id="257" r:id="R079aadf82dd84b88"/>
    <p:sldId xmlns:r="http://schemas.openxmlformats.org/officeDocument/2006/relationships" id="258" r:id="R5988e79497a74902"/>
    <p:sldId xmlns:r="http://schemas.openxmlformats.org/officeDocument/2006/relationships" id="259" r:id="R9e9b195e562b4b0d"/>
    <p:sldId xmlns:r="http://schemas.openxmlformats.org/officeDocument/2006/relationships" id="260" r:id="R6e273c78ede9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bd0d6dbd6142cf" /><Relationship Type="http://schemas.openxmlformats.org/officeDocument/2006/relationships/slide" Target="/ppt/slides/slide1.xml" Id="R9e0e34b1485a4e4d" /><Relationship Type="http://schemas.openxmlformats.org/officeDocument/2006/relationships/slide" Target="/ppt/slides/slide2.xml" Id="R079aadf82dd84b88" /><Relationship Type="http://schemas.openxmlformats.org/officeDocument/2006/relationships/slide" Target="/ppt/slides/slide3.xml" Id="R5988e79497a74902" /><Relationship Type="http://schemas.openxmlformats.org/officeDocument/2006/relationships/slide" Target="/ppt/slides/slide4.xml" Id="R9e9b195e562b4b0d" /><Relationship Type="http://schemas.openxmlformats.org/officeDocument/2006/relationships/slide" Target="/ppt/slides/slide5.xml" Id="R6e273c78ede9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e462f003c41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88180eb354683" /><Relationship Type="http://schemas.openxmlformats.org/officeDocument/2006/relationships/theme" Target="/ppt/slideMasters/theme/theme1.xml" Id="R2e0b75027de940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88180eb3546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96ab4b04c40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77ab8a38647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3ec5f7efc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8ccf85a104e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7c1986a18d48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