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af11a5676a4b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85034172454f05"/>
  </p:sldMasterIdLst>
  <p:sldIdLst>
    <p:sldId xmlns:r="http://schemas.openxmlformats.org/officeDocument/2006/relationships" id="256" r:id="Rf71770d3604f4e8b"/>
    <p:sldId xmlns:r="http://schemas.openxmlformats.org/officeDocument/2006/relationships" id="257" r:id="R1d379d43dce3486f"/>
    <p:sldId xmlns:r="http://schemas.openxmlformats.org/officeDocument/2006/relationships" id="258" r:id="Rff96d4e334fb480f"/>
    <p:sldId xmlns:r="http://schemas.openxmlformats.org/officeDocument/2006/relationships" id="259" r:id="Rc1949d1da15f44d5"/>
    <p:sldId xmlns:r="http://schemas.openxmlformats.org/officeDocument/2006/relationships" id="260" r:id="Rffee9ddc2df94d72"/>
    <p:sldId xmlns:r="http://schemas.openxmlformats.org/officeDocument/2006/relationships" id="261" r:id="R3b5259db928c4b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85034172454f05" /><Relationship Type="http://schemas.openxmlformats.org/officeDocument/2006/relationships/slide" Target="/ppt/slides/slide1.xml" Id="Rf71770d3604f4e8b" /><Relationship Type="http://schemas.openxmlformats.org/officeDocument/2006/relationships/slide" Target="/ppt/slides/slide2.xml" Id="R1d379d43dce3486f" /><Relationship Type="http://schemas.openxmlformats.org/officeDocument/2006/relationships/slide" Target="/ppt/slides/slide3.xml" Id="Rff96d4e334fb480f" /><Relationship Type="http://schemas.openxmlformats.org/officeDocument/2006/relationships/slide" Target="/ppt/slides/slide4.xml" Id="Rc1949d1da15f44d5" /><Relationship Type="http://schemas.openxmlformats.org/officeDocument/2006/relationships/slide" Target="/ppt/slides/slide5.xml" Id="Rffee9ddc2df94d72" /><Relationship Type="http://schemas.openxmlformats.org/officeDocument/2006/relationships/slide" Target="/ppt/slides/slide6.xml" Id="R3b5259db928c4b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926ce4bfc448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4318b6a5b47b2" /><Relationship Type="http://schemas.openxmlformats.org/officeDocument/2006/relationships/theme" Target="/ppt/slideMasters/theme/theme1.xml" Id="R921b0400147c4d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24318b6a5b47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bb1b87be24b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b5e8281de4c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ef752f38a4f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51bf12fcc45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1be918f114b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fa5a9bc0f40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LANDKREDITT FORSIKRING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LANDKREDITT FORSIKRING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LANDKREDITT FORSIKRING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LANDKREDITT FORSIKRING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LANDKREDITT FORSIKRING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LANDKREDITT FORSIKRING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LANDKREDITT SA  –  92,6 %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SKOGBRAND FORSIKRINGSSELSKAP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GARTNERHALLEN SA  –  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LANDKREDITT FORSIKRING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 Johans gate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00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forsikring@landkreditt.no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www.landkreditt.no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983 784 895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LANDKREDITT FORSIKRING AS</a:t>
            </a:r>
          </a:p>
        </p:txBody>
      </p:sp>
    </p:spTree>
  </p:cSld>
  <p:clrMapOvr>
    <a:masterClrMapping xmlns:a="http://schemas.openxmlformats.org/drawingml/2006/main"/>
  </p:clrMapOvr>
</p:sld>
</file>