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67731842924a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78ccc92b1648e8"/>
  </p:sldMasterIdLst>
  <p:sldIdLst>
    <p:sldId xmlns:r="http://schemas.openxmlformats.org/officeDocument/2006/relationships" id="256" r:id="R4b992a58d230482b"/>
    <p:sldId xmlns:r="http://schemas.openxmlformats.org/officeDocument/2006/relationships" id="257" r:id="R18f1bd0793594a4c"/>
    <p:sldId xmlns:r="http://schemas.openxmlformats.org/officeDocument/2006/relationships" id="258" r:id="R51f61d89185842b9"/>
    <p:sldId xmlns:r="http://schemas.openxmlformats.org/officeDocument/2006/relationships" id="259" r:id="Rdf00331d48a643b3"/>
    <p:sldId xmlns:r="http://schemas.openxmlformats.org/officeDocument/2006/relationships" id="260" r:id="R7f6f3c04ff334990"/>
    <p:sldId xmlns:r="http://schemas.openxmlformats.org/officeDocument/2006/relationships" id="261" r:id="Rb6dfbc3091ff47c5"/>
    <p:sldId xmlns:r="http://schemas.openxmlformats.org/officeDocument/2006/relationships" id="262" r:id="Ra36899d6d07d4a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78ccc92b1648e8" /><Relationship Type="http://schemas.openxmlformats.org/officeDocument/2006/relationships/slide" Target="/ppt/slides/slide1.xml" Id="R4b992a58d230482b" /><Relationship Type="http://schemas.openxmlformats.org/officeDocument/2006/relationships/slide" Target="/ppt/slides/slide2.xml" Id="R18f1bd0793594a4c" /><Relationship Type="http://schemas.openxmlformats.org/officeDocument/2006/relationships/slide" Target="/ppt/slides/slide3.xml" Id="R51f61d89185842b9" /><Relationship Type="http://schemas.openxmlformats.org/officeDocument/2006/relationships/slide" Target="/ppt/slides/slide4.xml" Id="Rdf00331d48a643b3" /><Relationship Type="http://schemas.openxmlformats.org/officeDocument/2006/relationships/slide" Target="/ppt/slides/slide5.xml" Id="R7f6f3c04ff334990" /><Relationship Type="http://schemas.openxmlformats.org/officeDocument/2006/relationships/slide" Target="/ppt/slides/slide6.xml" Id="Rb6dfbc3091ff47c5" /><Relationship Type="http://schemas.openxmlformats.org/officeDocument/2006/relationships/slide" Target="/ppt/slides/slide7.xml" Id="Ra36899d6d07d4a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9e659ed54945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df103ddc24c6c" /><Relationship Type="http://schemas.openxmlformats.org/officeDocument/2006/relationships/theme" Target="/ppt/slideMasters/theme/theme1.xml" Id="Rec3ffea15efa4b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ddf103ddc24c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d347e7ffa40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d9c0b2d684a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9bbc19b7c47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9d0f6656546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1eb0519ca48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714d38e3c40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1d3cc066b4f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ARGENTUM FONDSINVESTERINGER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ARGENTUM FONDSINVESTERINGER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ARGENTUM FONDSINVESTERINGER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ARGENTUM FONDSINVESTERINGER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ARGENTUM FONDSINVESTERINGER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ARGENTUM FONDSINVESTERINGER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1 192 440 000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1 067 001 000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1 160 986 000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16 458 723 000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17 260 659 000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ARGENTUM FONDSINVESTERINGER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NÆRINGS- OG FISKERIDEPARTEMENTET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ARGENTUM FONDSINVESTERINGER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Bradbenken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54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argentum@argentum.no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www.argentum.no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983 790 739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ARGENTUM FONDSINVESTERINGER AS</a:t>
            </a:r>
          </a:p>
        </p:txBody>
      </p:sp>
    </p:spTree>
  </p:cSld>
  <p:clrMapOvr>
    <a:masterClrMapping xmlns:a="http://schemas.openxmlformats.org/drawingml/2006/main"/>
  </p:clrMapOvr>
</p:sld>
</file>