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d2d523d0b43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92ea10d94b44c4"/>
  </p:sldMasterIdLst>
  <p:sldIdLst>
    <p:sldId xmlns:r="http://schemas.openxmlformats.org/officeDocument/2006/relationships" id="256" r:id="R4e6ec46fd94f4aee"/>
    <p:sldId xmlns:r="http://schemas.openxmlformats.org/officeDocument/2006/relationships" id="257" r:id="Ra86507055fb54357"/>
    <p:sldId xmlns:r="http://schemas.openxmlformats.org/officeDocument/2006/relationships" id="258" r:id="R9694c48923114e61"/>
    <p:sldId xmlns:r="http://schemas.openxmlformats.org/officeDocument/2006/relationships" id="259" r:id="R507da106855e4f07"/>
    <p:sldId xmlns:r="http://schemas.openxmlformats.org/officeDocument/2006/relationships" id="260" r:id="R6183277825724fb6"/>
    <p:sldId xmlns:r="http://schemas.openxmlformats.org/officeDocument/2006/relationships" id="261" r:id="R02e081132da043e5"/>
    <p:sldId xmlns:r="http://schemas.openxmlformats.org/officeDocument/2006/relationships" id="262" r:id="R646f62fba94a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2ea10d94b44c4" /><Relationship Type="http://schemas.openxmlformats.org/officeDocument/2006/relationships/slide" Target="/ppt/slides/slide1.xml" Id="R4e6ec46fd94f4aee" /><Relationship Type="http://schemas.openxmlformats.org/officeDocument/2006/relationships/slide" Target="/ppt/slides/slide2.xml" Id="Ra86507055fb54357" /><Relationship Type="http://schemas.openxmlformats.org/officeDocument/2006/relationships/slide" Target="/ppt/slides/slide3.xml" Id="R9694c48923114e61" /><Relationship Type="http://schemas.openxmlformats.org/officeDocument/2006/relationships/slide" Target="/ppt/slides/slide4.xml" Id="R507da106855e4f07" /><Relationship Type="http://schemas.openxmlformats.org/officeDocument/2006/relationships/slide" Target="/ppt/slides/slide5.xml" Id="R6183277825724fb6" /><Relationship Type="http://schemas.openxmlformats.org/officeDocument/2006/relationships/slide" Target="/ppt/slides/slide6.xml" Id="R02e081132da043e5" /><Relationship Type="http://schemas.openxmlformats.org/officeDocument/2006/relationships/slide" Target="/ppt/slides/slide7.xml" Id="R646f62fba94a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e5e889ca7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421ef954c43a8" /><Relationship Type="http://schemas.openxmlformats.org/officeDocument/2006/relationships/theme" Target="/ppt/slideMasters/theme/theme1.xml" Id="R6550c999008b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1421ef954c43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b02097e734e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0a19651f2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e18ccd34f41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843373cce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b6d0bc7da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3f405ee0e47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5f9c5a34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RUGZ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−455 326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8 990 453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360 992 312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370 680 885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RUGSETH JENS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983 790 798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