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74048aee2347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66a7ff56146c7"/>
  </p:sldMasterIdLst>
  <p:sldIdLst>
    <p:sldId xmlns:r="http://schemas.openxmlformats.org/officeDocument/2006/relationships" id="256" r:id="R49161ab76ce44336"/>
    <p:sldId xmlns:r="http://schemas.openxmlformats.org/officeDocument/2006/relationships" id="257" r:id="R0541eb578ac044ff"/>
    <p:sldId xmlns:r="http://schemas.openxmlformats.org/officeDocument/2006/relationships" id="258" r:id="Raa70f4a697774a9a"/>
    <p:sldId xmlns:r="http://schemas.openxmlformats.org/officeDocument/2006/relationships" id="259" r:id="Rbf0bbb10219a422e"/>
    <p:sldId xmlns:r="http://schemas.openxmlformats.org/officeDocument/2006/relationships" id="260" r:id="R9f04eb3183d9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66a7ff56146c7" /><Relationship Type="http://schemas.openxmlformats.org/officeDocument/2006/relationships/slide" Target="/ppt/slides/slide1.xml" Id="R49161ab76ce44336" /><Relationship Type="http://schemas.openxmlformats.org/officeDocument/2006/relationships/slide" Target="/ppt/slides/slide2.xml" Id="R0541eb578ac044ff" /><Relationship Type="http://schemas.openxmlformats.org/officeDocument/2006/relationships/slide" Target="/ppt/slides/slide3.xml" Id="Raa70f4a697774a9a" /><Relationship Type="http://schemas.openxmlformats.org/officeDocument/2006/relationships/slide" Target="/ppt/slides/slide4.xml" Id="Rbf0bbb10219a422e" /><Relationship Type="http://schemas.openxmlformats.org/officeDocument/2006/relationships/slide" Target="/ppt/slides/slide5.xml" Id="R9f04eb3183d9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e82546363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e26de951f40ba" /><Relationship Type="http://schemas.openxmlformats.org/officeDocument/2006/relationships/theme" Target="/ppt/slideMasters/theme/theme1.xml" Id="R393814c2cf10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fe26de951f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0fdf5a53b4b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5a058a025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54ad5404b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14bebcea548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5ed5eff02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