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8b74c86985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f3d34448d46df"/>
  </p:sldMasterIdLst>
  <p:sldIdLst>
    <p:sldId xmlns:r="http://schemas.openxmlformats.org/officeDocument/2006/relationships" id="256" r:id="Re346e627a4b540dd"/>
    <p:sldId xmlns:r="http://schemas.openxmlformats.org/officeDocument/2006/relationships" id="257" r:id="R7095ad5ea63c4d06"/>
    <p:sldId xmlns:r="http://schemas.openxmlformats.org/officeDocument/2006/relationships" id="258" r:id="R9689894d71214df8"/>
    <p:sldId xmlns:r="http://schemas.openxmlformats.org/officeDocument/2006/relationships" id="259" r:id="Rd9810560e232427d"/>
    <p:sldId xmlns:r="http://schemas.openxmlformats.org/officeDocument/2006/relationships" id="260" r:id="Rd546954f8e0e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f3d34448d46df" /><Relationship Type="http://schemas.openxmlformats.org/officeDocument/2006/relationships/slide" Target="/ppt/slides/slide1.xml" Id="Re346e627a4b540dd" /><Relationship Type="http://schemas.openxmlformats.org/officeDocument/2006/relationships/slide" Target="/ppt/slides/slide2.xml" Id="R7095ad5ea63c4d06" /><Relationship Type="http://schemas.openxmlformats.org/officeDocument/2006/relationships/slide" Target="/ppt/slides/slide3.xml" Id="R9689894d71214df8" /><Relationship Type="http://schemas.openxmlformats.org/officeDocument/2006/relationships/slide" Target="/ppt/slides/slide4.xml" Id="Rd9810560e232427d" /><Relationship Type="http://schemas.openxmlformats.org/officeDocument/2006/relationships/slide" Target="/ppt/slides/slide5.xml" Id="Rd546954f8e0e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804223836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03735534d4a71" /><Relationship Type="http://schemas.openxmlformats.org/officeDocument/2006/relationships/theme" Target="/ppt/slideMasters/theme/theme1.xml" Id="Rbeb65e34303242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03735534d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db00e2346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0b73e8798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d9d5e9f32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2f0d67e6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7b5367eea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JUBA - OSLO OG AKERSHUS KRETS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JUBA - OSLO OG AKERSHUS KRETS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Inger Olsbu, Vestbyveien 23M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45 44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983 867 928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