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07feb6dc5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c8c68d32d445b"/>
  </p:sldMasterIdLst>
  <p:sldIdLst>
    <p:sldId xmlns:r="http://schemas.openxmlformats.org/officeDocument/2006/relationships" id="256" r:id="R5205b55bfc2c454b"/>
    <p:sldId xmlns:r="http://schemas.openxmlformats.org/officeDocument/2006/relationships" id="257" r:id="R29850975dd3e4d14"/>
    <p:sldId xmlns:r="http://schemas.openxmlformats.org/officeDocument/2006/relationships" id="258" r:id="R97e7641f5f9a49d5"/>
    <p:sldId xmlns:r="http://schemas.openxmlformats.org/officeDocument/2006/relationships" id="259" r:id="R2bc8e230fdf24437"/>
    <p:sldId xmlns:r="http://schemas.openxmlformats.org/officeDocument/2006/relationships" id="260" r:id="R5475129b5dc64e65"/>
    <p:sldId xmlns:r="http://schemas.openxmlformats.org/officeDocument/2006/relationships" id="261" r:id="Ra629ad5e0b3c4efd"/>
    <p:sldId xmlns:r="http://schemas.openxmlformats.org/officeDocument/2006/relationships" id="262" r:id="R5d294d6b6031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8c68d32d445b" /><Relationship Type="http://schemas.openxmlformats.org/officeDocument/2006/relationships/slide" Target="/ppt/slides/slide1.xml" Id="R5205b55bfc2c454b" /><Relationship Type="http://schemas.openxmlformats.org/officeDocument/2006/relationships/slide" Target="/ppt/slides/slide2.xml" Id="R29850975dd3e4d14" /><Relationship Type="http://schemas.openxmlformats.org/officeDocument/2006/relationships/slide" Target="/ppt/slides/slide3.xml" Id="R97e7641f5f9a49d5" /><Relationship Type="http://schemas.openxmlformats.org/officeDocument/2006/relationships/slide" Target="/ppt/slides/slide4.xml" Id="R2bc8e230fdf24437" /><Relationship Type="http://schemas.openxmlformats.org/officeDocument/2006/relationships/slide" Target="/ppt/slides/slide5.xml" Id="R5475129b5dc64e65" /><Relationship Type="http://schemas.openxmlformats.org/officeDocument/2006/relationships/slide" Target="/ppt/slides/slide6.xml" Id="Ra629ad5e0b3c4efd" /><Relationship Type="http://schemas.openxmlformats.org/officeDocument/2006/relationships/slide" Target="/ppt/slides/slide7.xml" Id="R5d294d6b6031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2bceec0d0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1da1de56c4806" /><Relationship Type="http://schemas.openxmlformats.org/officeDocument/2006/relationships/theme" Target="/ppt/slideMasters/theme/theme1.xml" Id="R366a7f433480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1da1de56c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de53ab96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c2b347671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903ab76bc40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e7ecad0064f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92a1282e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4d5c7dfeb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03d11857d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TELENOR MOBILE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MOBILE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2 333 915 000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36 850 255 000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49 289 650 000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07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983 940 145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