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0d9aa03c1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de29d19cd4d44"/>
  </p:sldMasterIdLst>
  <p:sldIdLst>
    <p:sldId xmlns:r="http://schemas.openxmlformats.org/officeDocument/2006/relationships" id="256" r:id="R1ec8b44efaa14ed4"/>
    <p:sldId xmlns:r="http://schemas.openxmlformats.org/officeDocument/2006/relationships" id="257" r:id="R91cdcd4c6f7b4d13"/>
    <p:sldId xmlns:r="http://schemas.openxmlformats.org/officeDocument/2006/relationships" id="258" r:id="Rc17bb6e5b17c4a5f"/>
    <p:sldId xmlns:r="http://schemas.openxmlformats.org/officeDocument/2006/relationships" id="259" r:id="R7bf05e1db2f24184"/>
    <p:sldId xmlns:r="http://schemas.openxmlformats.org/officeDocument/2006/relationships" id="260" r:id="R473dcdcf2c8b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de29d19cd4d44" /><Relationship Type="http://schemas.openxmlformats.org/officeDocument/2006/relationships/slide" Target="/ppt/slides/slide1.xml" Id="R1ec8b44efaa14ed4" /><Relationship Type="http://schemas.openxmlformats.org/officeDocument/2006/relationships/slide" Target="/ppt/slides/slide2.xml" Id="R91cdcd4c6f7b4d13" /><Relationship Type="http://schemas.openxmlformats.org/officeDocument/2006/relationships/slide" Target="/ppt/slides/slide3.xml" Id="Rc17bb6e5b17c4a5f" /><Relationship Type="http://schemas.openxmlformats.org/officeDocument/2006/relationships/slide" Target="/ppt/slides/slide4.xml" Id="R7bf05e1db2f24184" /><Relationship Type="http://schemas.openxmlformats.org/officeDocument/2006/relationships/slide" Target="/ppt/slides/slide5.xml" Id="R473dcdcf2c8b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377a6093a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10f9e6fa4211" /><Relationship Type="http://schemas.openxmlformats.org/officeDocument/2006/relationships/theme" Target="/ppt/slideMasters/theme/theme1.xml" Id="R603eadd11738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410f9e6fa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31c9a8e4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eed9438a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c83864ab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f89fdbbd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e4ff2fdb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