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5e69fb74964d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ac3534ab8d4c56"/>
  </p:sldMasterIdLst>
  <p:sldIdLst>
    <p:sldId xmlns:r="http://schemas.openxmlformats.org/officeDocument/2006/relationships" id="256" r:id="Rccc6fc2f114e4d42"/>
    <p:sldId xmlns:r="http://schemas.openxmlformats.org/officeDocument/2006/relationships" id="257" r:id="Rc3b89ae349b84e2b"/>
    <p:sldId xmlns:r="http://schemas.openxmlformats.org/officeDocument/2006/relationships" id="258" r:id="R888af35e8fd74397"/>
    <p:sldId xmlns:r="http://schemas.openxmlformats.org/officeDocument/2006/relationships" id="259" r:id="R879ec48ce8bb43f7"/>
    <p:sldId xmlns:r="http://schemas.openxmlformats.org/officeDocument/2006/relationships" id="260" r:id="Re7e86c39e65346d6"/>
    <p:sldId xmlns:r="http://schemas.openxmlformats.org/officeDocument/2006/relationships" id="261" r:id="Rf1f992f96d1c400e"/>
    <p:sldId xmlns:r="http://schemas.openxmlformats.org/officeDocument/2006/relationships" id="262" r:id="R6f2266241600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c3534ab8d4c56" /><Relationship Type="http://schemas.openxmlformats.org/officeDocument/2006/relationships/slide" Target="/ppt/slides/slide1.xml" Id="Rccc6fc2f114e4d42" /><Relationship Type="http://schemas.openxmlformats.org/officeDocument/2006/relationships/slide" Target="/ppt/slides/slide2.xml" Id="Rc3b89ae349b84e2b" /><Relationship Type="http://schemas.openxmlformats.org/officeDocument/2006/relationships/slide" Target="/ppt/slides/slide3.xml" Id="R888af35e8fd74397" /><Relationship Type="http://schemas.openxmlformats.org/officeDocument/2006/relationships/slide" Target="/ppt/slides/slide4.xml" Id="R879ec48ce8bb43f7" /><Relationship Type="http://schemas.openxmlformats.org/officeDocument/2006/relationships/slide" Target="/ppt/slides/slide5.xml" Id="Re7e86c39e65346d6" /><Relationship Type="http://schemas.openxmlformats.org/officeDocument/2006/relationships/slide" Target="/ppt/slides/slide6.xml" Id="Rf1f992f96d1c400e" /><Relationship Type="http://schemas.openxmlformats.org/officeDocument/2006/relationships/slide" Target="/ppt/slides/slide7.xml" Id="R6f2266241600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67f74a0a0d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59fc839444e35" /><Relationship Type="http://schemas.openxmlformats.org/officeDocument/2006/relationships/theme" Target="/ppt/slideMasters/theme/theme1.xml" Id="R7f83842f38f848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59fc839444e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5f552aa604f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746c4969b48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dd17d56f4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0ff190cf147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0b59cc1994a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f6948489744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29cd92e3d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HEGGSTADMOEN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HEGGSTADMOEN EIENDOM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87 433 363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−2 548 084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47 955 333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99 113 647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Heggstadmoen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54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trvgruppen.no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