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85f689591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2ad6214784dc6"/>
  </p:sldMasterIdLst>
  <p:sldIdLst>
    <p:sldId xmlns:r="http://schemas.openxmlformats.org/officeDocument/2006/relationships" id="256" r:id="R3455b476f45e43bb"/>
    <p:sldId xmlns:r="http://schemas.openxmlformats.org/officeDocument/2006/relationships" id="257" r:id="R650dc5106b2c455e"/>
    <p:sldId xmlns:r="http://schemas.openxmlformats.org/officeDocument/2006/relationships" id="258" r:id="R270d486d81b1444c"/>
    <p:sldId xmlns:r="http://schemas.openxmlformats.org/officeDocument/2006/relationships" id="259" r:id="Rf6e0656a144949f2"/>
    <p:sldId xmlns:r="http://schemas.openxmlformats.org/officeDocument/2006/relationships" id="260" r:id="Reae931043d96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2ad6214784dc6" /><Relationship Type="http://schemas.openxmlformats.org/officeDocument/2006/relationships/slide" Target="/ppt/slides/slide1.xml" Id="R3455b476f45e43bb" /><Relationship Type="http://schemas.openxmlformats.org/officeDocument/2006/relationships/slide" Target="/ppt/slides/slide2.xml" Id="R650dc5106b2c455e" /><Relationship Type="http://schemas.openxmlformats.org/officeDocument/2006/relationships/slide" Target="/ppt/slides/slide3.xml" Id="R270d486d81b1444c" /><Relationship Type="http://schemas.openxmlformats.org/officeDocument/2006/relationships/slide" Target="/ppt/slides/slide4.xml" Id="Rf6e0656a144949f2" /><Relationship Type="http://schemas.openxmlformats.org/officeDocument/2006/relationships/slide" Target="/ppt/slides/slide5.xml" Id="Reae931043d96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ddfb74fb2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890402a75428d" /><Relationship Type="http://schemas.openxmlformats.org/officeDocument/2006/relationships/theme" Target="/ppt/slideMasters/theme/theme1.xml" Id="Rbe517eb8788342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890402a75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393ab5aa6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2d6c7467d46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bc3bd59d6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d37612ce1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42de3c59e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