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993fd902e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658af2d8b4c7b"/>
  </p:sldMasterIdLst>
  <p:sldIdLst>
    <p:sldId xmlns:r="http://schemas.openxmlformats.org/officeDocument/2006/relationships" id="256" r:id="Rdc9f1dc3a5594d8f"/>
    <p:sldId xmlns:r="http://schemas.openxmlformats.org/officeDocument/2006/relationships" id="257" r:id="Rb7dad1eb9f444c10"/>
    <p:sldId xmlns:r="http://schemas.openxmlformats.org/officeDocument/2006/relationships" id="258" r:id="R010a21eb626b41f0"/>
    <p:sldId xmlns:r="http://schemas.openxmlformats.org/officeDocument/2006/relationships" id="259" r:id="Rb81690f98ffd4cb2"/>
    <p:sldId xmlns:r="http://schemas.openxmlformats.org/officeDocument/2006/relationships" id="260" r:id="Rfd65a62eebe2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658af2d8b4c7b" /><Relationship Type="http://schemas.openxmlformats.org/officeDocument/2006/relationships/slide" Target="/ppt/slides/slide1.xml" Id="Rdc9f1dc3a5594d8f" /><Relationship Type="http://schemas.openxmlformats.org/officeDocument/2006/relationships/slide" Target="/ppt/slides/slide2.xml" Id="Rb7dad1eb9f444c10" /><Relationship Type="http://schemas.openxmlformats.org/officeDocument/2006/relationships/slide" Target="/ppt/slides/slide3.xml" Id="R010a21eb626b41f0" /><Relationship Type="http://schemas.openxmlformats.org/officeDocument/2006/relationships/slide" Target="/ppt/slides/slide4.xml" Id="Rb81690f98ffd4cb2" /><Relationship Type="http://schemas.openxmlformats.org/officeDocument/2006/relationships/slide" Target="/ppt/slides/slide5.xml" Id="Rfd65a62eebe2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3c87bfa77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4b91071f24271" /><Relationship Type="http://schemas.openxmlformats.org/officeDocument/2006/relationships/theme" Target="/ppt/slideMasters/theme/theme1.xml" Id="Rc2a692614cf5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34b91071f242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a3e0a1497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f8b357e30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b66d6504742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cbf87b51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51345f7e4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INNOVATOR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INNOVATOR AS</a:t>
            </a:r>
          </a:p>
        </p:txBody>
      </p:sp>
    </p:spTree>
  </p:cSld>
  <p:clrMapOvr>
    <a:masterClrMapping xmlns:a="http://schemas.openxmlformats.org/drawingml/2006/main"/>
  </p:clrMapOvr>
</p:sld>
</file>