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2a0616e0b34c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9191cabf9743f1"/>
  </p:sldMasterIdLst>
  <p:sldIdLst>
    <p:sldId xmlns:r="http://schemas.openxmlformats.org/officeDocument/2006/relationships" id="256" r:id="Rc94a510fee544e53"/>
    <p:sldId xmlns:r="http://schemas.openxmlformats.org/officeDocument/2006/relationships" id="257" r:id="Rf3856cb4390e4531"/>
    <p:sldId xmlns:r="http://schemas.openxmlformats.org/officeDocument/2006/relationships" id="258" r:id="R6a7342c994d0466c"/>
    <p:sldId xmlns:r="http://schemas.openxmlformats.org/officeDocument/2006/relationships" id="259" r:id="R8e1c776d8aa44f49"/>
    <p:sldId xmlns:r="http://schemas.openxmlformats.org/officeDocument/2006/relationships" id="260" r:id="Rb5149674de0346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9191cabf9743f1" /><Relationship Type="http://schemas.openxmlformats.org/officeDocument/2006/relationships/slide" Target="/ppt/slides/slide1.xml" Id="Rc94a510fee544e53" /><Relationship Type="http://schemas.openxmlformats.org/officeDocument/2006/relationships/slide" Target="/ppt/slides/slide2.xml" Id="Rf3856cb4390e4531" /><Relationship Type="http://schemas.openxmlformats.org/officeDocument/2006/relationships/slide" Target="/ppt/slides/slide3.xml" Id="R6a7342c994d0466c" /><Relationship Type="http://schemas.openxmlformats.org/officeDocument/2006/relationships/slide" Target="/ppt/slides/slide4.xml" Id="R8e1c776d8aa44f49" /><Relationship Type="http://schemas.openxmlformats.org/officeDocument/2006/relationships/slide" Target="/ppt/slides/slide5.xml" Id="Rb5149674de0346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eab8ea149f4c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21bf71bf24f09" /><Relationship Type="http://schemas.openxmlformats.org/officeDocument/2006/relationships/theme" Target="/ppt/slideMasters/theme/theme1.xml" Id="R63e047eb1b4c4e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921bf71bf24f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6ab3f0ef246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50db9c0244b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efb449d8745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d98d93c1a42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58583823446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ADVANCE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ADVANCE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984 033 346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